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0"/>
  </p:notesMasterIdLst>
  <p:handoutMasterIdLst>
    <p:handoutMasterId r:id="rId81"/>
  </p:handoutMasterIdLst>
  <p:sldIdLst>
    <p:sldId id="897" r:id="rId2"/>
    <p:sldId id="260" r:id="rId3"/>
    <p:sldId id="272" r:id="rId4"/>
    <p:sldId id="273" r:id="rId5"/>
    <p:sldId id="274" r:id="rId6"/>
    <p:sldId id="276" r:id="rId7"/>
    <p:sldId id="277" r:id="rId8"/>
    <p:sldId id="275" r:id="rId9"/>
    <p:sldId id="286" r:id="rId10"/>
    <p:sldId id="513" r:id="rId11"/>
    <p:sldId id="278" r:id="rId12"/>
    <p:sldId id="298" r:id="rId13"/>
    <p:sldId id="299" r:id="rId14"/>
    <p:sldId id="521" r:id="rId15"/>
    <p:sldId id="522" r:id="rId16"/>
    <p:sldId id="279" r:id="rId17"/>
    <p:sldId id="894" r:id="rId18"/>
    <p:sldId id="508" r:id="rId19"/>
    <p:sldId id="535" r:id="rId20"/>
    <p:sldId id="532" r:id="rId21"/>
    <p:sldId id="893" r:id="rId22"/>
    <p:sldId id="518" r:id="rId23"/>
    <p:sldId id="892" r:id="rId24"/>
    <p:sldId id="890" r:id="rId25"/>
    <p:sldId id="525" r:id="rId26"/>
    <p:sldId id="896" r:id="rId27"/>
    <p:sldId id="281" r:id="rId28"/>
    <p:sldId id="524" r:id="rId29"/>
    <p:sldId id="282" r:id="rId30"/>
    <p:sldId id="284" r:id="rId31"/>
    <p:sldId id="507" r:id="rId32"/>
    <p:sldId id="506" r:id="rId33"/>
    <p:sldId id="509" r:id="rId34"/>
    <p:sldId id="296" r:id="rId35"/>
    <p:sldId id="536" r:id="rId36"/>
    <p:sldId id="895" r:id="rId37"/>
    <p:sldId id="537" r:id="rId38"/>
    <p:sldId id="891" r:id="rId39"/>
    <p:sldId id="503" r:id="rId40"/>
    <p:sldId id="504" r:id="rId41"/>
    <p:sldId id="311" r:id="rId42"/>
    <p:sldId id="533" r:id="rId43"/>
    <p:sldId id="511" r:id="rId44"/>
    <p:sldId id="512" r:id="rId45"/>
    <p:sldId id="300" r:id="rId46"/>
    <p:sldId id="514" r:id="rId47"/>
    <p:sldId id="505" r:id="rId48"/>
    <p:sldId id="515" r:id="rId49"/>
    <p:sldId id="516" r:id="rId50"/>
    <p:sldId id="517" r:id="rId51"/>
    <p:sldId id="519" r:id="rId52"/>
    <p:sldId id="520" r:id="rId53"/>
    <p:sldId id="287" r:id="rId54"/>
    <p:sldId id="297" r:id="rId55"/>
    <p:sldId id="288" r:id="rId56"/>
    <p:sldId id="289" r:id="rId57"/>
    <p:sldId id="290" r:id="rId58"/>
    <p:sldId id="291" r:id="rId59"/>
    <p:sldId id="292" r:id="rId60"/>
    <p:sldId id="293" r:id="rId61"/>
    <p:sldId id="294" r:id="rId62"/>
    <p:sldId id="295" r:id="rId63"/>
    <p:sldId id="261" r:id="rId64"/>
    <p:sldId id="264" r:id="rId65"/>
    <p:sldId id="265" r:id="rId66"/>
    <p:sldId id="266" r:id="rId67"/>
    <p:sldId id="269" r:id="rId68"/>
    <p:sldId id="267" r:id="rId69"/>
    <p:sldId id="268" r:id="rId70"/>
    <p:sldId id="270" r:id="rId71"/>
    <p:sldId id="271" r:id="rId72"/>
    <p:sldId id="262" r:id="rId73"/>
    <p:sldId id="263" r:id="rId74"/>
    <p:sldId id="530" r:id="rId75"/>
    <p:sldId id="526" r:id="rId76"/>
    <p:sldId id="527" r:id="rId77"/>
    <p:sldId id="529" r:id="rId78"/>
    <p:sldId id="528" r:id="rId79"/>
  </p:sldIdLst>
  <p:sldSz cx="12192000" cy="6858000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ming, Julian" initials="RJ" lastIdx="4" clrIdx="0">
    <p:extLst>
      <p:ext uri="{19B8F6BF-5375-455C-9EA6-DF929625EA0E}">
        <p15:presenceInfo xmlns:p15="http://schemas.microsoft.com/office/powerpoint/2012/main" userId="S::j.roming@betek.de::5d4e3a5e-9c7f-47d3-9aed-aea1e5b703c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1E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45" autoAdjust="0"/>
    <p:restoredTop sz="96327" autoAdjust="0"/>
  </p:normalViewPr>
  <p:slideViewPr>
    <p:cSldViewPr snapToGrid="0" snapToObjects="1" showGuides="1">
      <p:cViewPr varScale="1">
        <p:scale>
          <a:sx n="284" d="100"/>
          <a:sy n="284" d="100"/>
        </p:scale>
        <p:origin x="1616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271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86A56-EB63-2B47-B577-D3809A974A68}" type="datetimeFigureOut">
              <a:rPr lang="en-US" smtClean="0"/>
              <a:t>3/27/25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EA944C-704D-A645-909D-3F4E88C0C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250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6762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FEC90598-9B6B-4547-889E-4657E0222AC9}" type="slidenum">
              <a:rPr lang="sv-SE" smtClean="0"/>
              <a:t>39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9486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F8FF1-F69F-214F-8E30-D79CBE7302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6000" y="2344839"/>
            <a:ext cx="10560000" cy="830997"/>
          </a:xfrm>
        </p:spPr>
        <p:txBody>
          <a:bodyPr/>
          <a:lstStyle>
            <a:lvl1pPr algn="ctr">
              <a:defRPr sz="5400"/>
            </a:lvl1pPr>
          </a:lstStyle>
          <a:p>
            <a:r>
              <a:rPr lang="en-GB" dirty="0"/>
              <a:t>Headline 54 p</a:t>
            </a:r>
            <a:endParaRPr lang="en-S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2144AB-29A9-2A4B-A4B7-6DB85E77A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B1E15-0E90-4F78-96DC-C9F8750DF606}" type="datetime1">
              <a:rPr lang="sv-SE" smtClean="0"/>
              <a:t>2025-03-27</a:t>
            </a:fld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949F6-38EC-CE49-ABC5-25B005178E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201AB1-FCFA-234B-B496-9C90C37594E1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3AD346A-C368-824F-8442-0C60EFE3B2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5975" y="3529014"/>
            <a:ext cx="10560050" cy="595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</a:lstStyle>
          <a:p>
            <a:pPr lvl="0"/>
            <a:r>
              <a:rPr lang="en-SE" dirty="0"/>
              <a:t>Sub heading 32 p</a:t>
            </a:r>
          </a:p>
        </p:txBody>
      </p:sp>
    </p:spTree>
    <p:extLst>
      <p:ext uri="{BB962C8B-B14F-4D97-AF65-F5344CB8AC3E}">
        <p14:creationId xmlns:p14="http://schemas.microsoft.com/office/powerpoint/2010/main" val="4164368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2"/>
          <p:cNvSpPr>
            <a:spLocks noGrp="1"/>
          </p:cNvSpPr>
          <p:nvPr>
            <p:ph type="pic" idx="13" hasCustomPrompt="1"/>
          </p:nvPr>
        </p:nvSpPr>
        <p:spPr>
          <a:xfrm>
            <a:off x="336000" y="252000"/>
            <a:ext cx="11520000" cy="4032000"/>
          </a:xfrm>
          <a:prstGeom prst="rect">
            <a:avLst/>
          </a:prstGeom>
        </p:spPr>
        <p:txBody>
          <a:bodyPr/>
          <a:lstStyle>
            <a:lvl1pPr marL="0" marR="0" indent="0" algn="ctr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sv-SE" dirty="0"/>
              <a:t>Drag the </a:t>
            </a:r>
            <a:r>
              <a:rPr lang="sv-SE" dirty="0" err="1"/>
              <a:t>picture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the </a:t>
            </a:r>
            <a:r>
              <a:rPr lang="sv-SE" dirty="0" err="1"/>
              <a:t>placeholder</a:t>
            </a:r>
            <a:r>
              <a:rPr lang="sv-SE" dirty="0"/>
              <a:t> or </a:t>
            </a:r>
            <a:r>
              <a:rPr lang="sv-SE" dirty="0" err="1"/>
              <a:t>click</a:t>
            </a:r>
            <a:r>
              <a:rPr lang="sv-SE" dirty="0"/>
              <a:t> on the </a:t>
            </a:r>
            <a:r>
              <a:rPr lang="sv-SE" dirty="0" err="1"/>
              <a:t>icon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picture</a:t>
            </a:r>
            <a:r>
              <a:rPr lang="sv-SE" dirty="0"/>
              <a:t>.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16000" y="484998"/>
            <a:ext cx="10560000" cy="492443"/>
          </a:xfrm>
        </p:spPr>
        <p:txBody>
          <a:bodyPr lIns="0" tIns="0" rIns="0" bIns="0" anchor="t" anchorCtr="0">
            <a:spAutoFit/>
          </a:bodyPr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rPr lang="sv-SE" dirty="0" err="1"/>
              <a:t>Headline</a:t>
            </a:r>
            <a:endParaRPr lang="sv-SE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idx="1" hasCustomPrompt="1"/>
          </p:nvPr>
        </p:nvSpPr>
        <p:spPr>
          <a:xfrm>
            <a:off x="816000" y="4639797"/>
            <a:ext cx="10560000" cy="33855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00"/>
            </a:lvl1pPr>
          </a:lstStyle>
          <a:p>
            <a:r>
              <a:rPr lang="sv-SE" sz="2200" dirty="0"/>
              <a:t>Text</a:t>
            </a:r>
            <a:endParaRPr lang="sv-SE" dirty="0"/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20953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DE910-3994-4E3D-9A16-20ABE6B72E70}" type="datetime1">
              <a:rPr lang="sv-SE" smtClean="0"/>
              <a:t>2025-03-27</a:t>
            </a:fld>
            <a:endParaRPr lang="sv-SE" dirty="0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160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01AB1-FCFA-234B-B496-9C90C37594E1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Pictur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3" hasCustomPrompt="1"/>
          </p:nvPr>
        </p:nvSpPr>
        <p:spPr>
          <a:xfrm>
            <a:off x="336000" y="252413"/>
            <a:ext cx="11520000" cy="3780000"/>
          </a:xfrm>
          <a:prstGeom prst="rect">
            <a:avLst/>
          </a:prstGeom>
        </p:spPr>
        <p:txBody>
          <a:bodyPr vert="horz" anchor="t"/>
          <a:lstStyle>
            <a:lvl1pPr marL="192881" marR="0" indent="-192881" algn="ctr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r>
              <a:rPr lang="sv-SE" dirty="0"/>
              <a:t>Drag the </a:t>
            </a:r>
            <a:r>
              <a:rPr lang="sv-SE" dirty="0" err="1"/>
              <a:t>picture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the </a:t>
            </a:r>
            <a:r>
              <a:rPr lang="sv-SE" dirty="0" err="1"/>
              <a:t>placeholder</a:t>
            </a:r>
            <a:r>
              <a:rPr lang="sv-SE" dirty="0"/>
              <a:t> or </a:t>
            </a:r>
            <a:r>
              <a:rPr lang="sv-SE" dirty="0" err="1"/>
              <a:t>click</a:t>
            </a:r>
            <a:r>
              <a:rPr lang="sv-SE" dirty="0"/>
              <a:t> on the </a:t>
            </a:r>
            <a:r>
              <a:rPr lang="sv-SE" dirty="0" err="1"/>
              <a:t>icon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picture</a:t>
            </a:r>
            <a:r>
              <a:rPr lang="sv-SE" dirty="0"/>
              <a:t>.</a:t>
            </a:r>
          </a:p>
        </p:txBody>
      </p:sp>
      <p:sp>
        <p:nvSpPr>
          <p:cNvPr id="12" name="Rubrik 1"/>
          <p:cNvSpPr>
            <a:spLocks noGrp="1"/>
          </p:cNvSpPr>
          <p:nvPr>
            <p:ph type="title" hasCustomPrompt="1"/>
          </p:nvPr>
        </p:nvSpPr>
        <p:spPr>
          <a:xfrm>
            <a:off x="816000" y="486002"/>
            <a:ext cx="1056000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sv-SE" dirty="0" err="1"/>
              <a:t>Headline</a:t>
            </a:r>
            <a:endParaRPr lang="sv-SE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16000" y="4395600"/>
            <a:ext cx="10560000" cy="133882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 1</a:t>
            </a:r>
          </a:p>
          <a:p>
            <a:pPr lvl="0"/>
            <a:r>
              <a:rPr lang="en-US" dirty="0"/>
              <a:t>Text 2</a:t>
            </a:r>
          </a:p>
          <a:p>
            <a:pPr lvl="0"/>
            <a:r>
              <a:rPr lang="en-US" dirty="0"/>
              <a:t>Text 3</a:t>
            </a:r>
          </a:p>
          <a:p>
            <a:pPr lvl="0"/>
            <a:r>
              <a:rPr lang="en-US" dirty="0"/>
              <a:t>Text 4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20953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DAE76-BFF5-48EB-B44E-80FC17DF8A2F}" type="datetime1">
              <a:rPr lang="sv-SE" smtClean="0"/>
              <a:t>2025-03-27</a:t>
            </a:fld>
            <a:endParaRPr lang="sv-SE" dirty="0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160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01AB1-FCFA-234B-B496-9C90C37594E1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Picture bullets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/>
          <p:cNvSpPr>
            <a:spLocks noGrp="1"/>
          </p:cNvSpPr>
          <p:nvPr>
            <p:ph type="pic" sz="quarter" idx="14" hasCustomPrompt="1"/>
          </p:nvPr>
        </p:nvSpPr>
        <p:spPr>
          <a:xfrm>
            <a:off x="336551" y="252413"/>
            <a:ext cx="11520000" cy="3780000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sz="1100"/>
            </a:lvl1pPr>
          </a:lstStyle>
          <a:p>
            <a:r>
              <a:rPr lang="sv-SE" dirty="0"/>
              <a:t>Drag the </a:t>
            </a:r>
            <a:r>
              <a:rPr lang="sv-SE" dirty="0" err="1"/>
              <a:t>picture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the </a:t>
            </a:r>
            <a:r>
              <a:rPr lang="sv-SE" dirty="0" err="1"/>
              <a:t>placeholder</a:t>
            </a:r>
            <a:r>
              <a:rPr lang="sv-SE" dirty="0"/>
              <a:t> or </a:t>
            </a:r>
            <a:r>
              <a:rPr lang="sv-SE" dirty="0" err="1"/>
              <a:t>click</a:t>
            </a:r>
            <a:r>
              <a:rPr lang="sv-SE" dirty="0"/>
              <a:t> on the </a:t>
            </a:r>
            <a:r>
              <a:rPr lang="sv-SE" dirty="0" err="1"/>
              <a:t>icon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picture</a:t>
            </a:r>
            <a:r>
              <a:rPr lang="sv-SE" dirty="0"/>
              <a:t>.</a:t>
            </a:r>
          </a:p>
        </p:txBody>
      </p:sp>
      <p:sp>
        <p:nvSpPr>
          <p:cNvPr id="7" name="Rubrik 1"/>
          <p:cNvSpPr>
            <a:spLocks noGrp="1"/>
          </p:cNvSpPr>
          <p:nvPr>
            <p:ph type="title" hasCustomPrompt="1"/>
          </p:nvPr>
        </p:nvSpPr>
        <p:spPr>
          <a:xfrm>
            <a:off x="816000" y="486002"/>
            <a:ext cx="1056000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sv-SE" dirty="0" err="1"/>
              <a:t>Headline</a:t>
            </a:r>
            <a:endParaRPr lang="sv-SE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16000" y="4395600"/>
            <a:ext cx="5067564" cy="133882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 1</a:t>
            </a:r>
          </a:p>
          <a:p>
            <a:pPr lvl="0"/>
            <a:r>
              <a:rPr lang="en-US" dirty="0"/>
              <a:t>Text 2</a:t>
            </a:r>
          </a:p>
          <a:p>
            <a:pPr lvl="0"/>
            <a:r>
              <a:rPr lang="en-US" dirty="0"/>
              <a:t>Text 3</a:t>
            </a:r>
          </a:p>
          <a:p>
            <a:pPr lvl="0"/>
            <a:r>
              <a:rPr lang="en-US" dirty="0"/>
              <a:t>Text 4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6096000" y="4390073"/>
            <a:ext cx="5067564" cy="133882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 1</a:t>
            </a:r>
          </a:p>
          <a:p>
            <a:pPr lvl="0"/>
            <a:r>
              <a:rPr lang="en-US" dirty="0"/>
              <a:t>Text 2</a:t>
            </a:r>
          </a:p>
          <a:p>
            <a:pPr lvl="0"/>
            <a:r>
              <a:rPr lang="en-US" dirty="0"/>
              <a:t>Text 3</a:t>
            </a:r>
          </a:p>
          <a:p>
            <a:pPr lvl="0"/>
            <a:r>
              <a:rPr lang="en-US" dirty="0"/>
              <a:t>Text 4</a:t>
            </a:r>
          </a:p>
        </p:txBody>
      </p:sp>
      <p:sp>
        <p:nvSpPr>
          <p:cNvPr id="6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20953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C742A-BE88-4978-A943-4E364E07B824}" type="datetime1">
              <a:rPr lang="sv-SE" smtClean="0"/>
              <a:t>2025-03-27</a:t>
            </a:fld>
            <a:endParaRPr lang="sv-SE" dirty="0"/>
          </a:p>
        </p:txBody>
      </p:sp>
      <p:sp>
        <p:nvSpPr>
          <p:cNvPr id="10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160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01AB1-FCFA-234B-B496-9C90C37594E1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Bullets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tshållare för bild 9"/>
          <p:cNvSpPr>
            <a:spLocks noGrp="1"/>
          </p:cNvSpPr>
          <p:nvPr>
            <p:ph type="pic" sz="quarter" idx="19" hasCustomPrompt="1"/>
          </p:nvPr>
        </p:nvSpPr>
        <p:spPr>
          <a:xfrm>
            <a:off x="6144000" y="252413"/>
            <a:ext cx="2784000" cy="2214000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sz="1100"/>
            </a:lvl1pPr>
          </a:lstStyle>
          <a:p>
            <a:r>
              <a:rPr lang="sv-SE" dirty="0"/>
              <a:t>Drag the </a:t>
            </a:r>
            <a:r>
              <a:rPr lang="sv-SE" dirty="0" err="1"/>
              <a:t>picture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the </a:t>
            </a:r>
            <a:r>
              <a:rPr lang="sv-SE" dirty="0" err="1"/>
              <a:t>placeholder</a:t>
            </a:r>
            <a:r>
              <a:rPr lang="sv-SE" dirty="0"/>
              <a:t> or </a:t>
            </a:r>
            <a:r>
              <a:rPr lang="sv-SE" dirty="0" err="1"/>
              <a:t>click</a:t>
            </a:r>
            <a:r>
              <a:rPr lang="sv-SE" dirty="0"/>
              <a:t> on the </a:t>
            </a:r>
            <a:r>
              <a:rPr lang="sv-SE" dirty="0" err="1"/>
              <a:t>icon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picture</a:t>
            </a:r>
            <a:r>
              <a:rPr lang="sv-SE" dirty="0"/>
              <a:t>.</a:t>
            </a:r>
          </a:p>
        </p:txBody>
      </p:sp>
      <p:sp>
        <p:nvSpPr>
          <p:cNvPr id="20" name="Platshållare för bild 9"/>
          <p:cNvSpPr>
            <a:spLocks noGrp="1"/>
          </p:cNvSpPr>
          <p:nvPr>
            <p:ph type="pic" sz="quarter" idx="14" hasCustomPrompt="1"/>
          </p:nvPr>
        </p:nvSpPr>
        <p:spPr>
          <a:xfrm>
            <a:off x="9048000" y="252000"/>
            <a:ext cx="2784000" cy="2214000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sz="1100"/>
            </a:lvl1pPr>
          </a:lstStyle>
          <a:p>
            <a:r>
              <a:rPr lang="sv-SE" dirty="0"/>
              <a:t>Drag the </a:t>
            </a:r>
            <a:r>
              <a:rPr lang="sv-SE" dirty="0" err="1"/>
              <a:t>picture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the </a:t>
            </a:r>
            <a:r>
              <a:rPr lang="sv-SE" dirty="0" err="1"/>
              <a:t>placeholder</a:t>
            </a:r>
            <a:r>
              <a:rPr lang="sv-SE" dirty="0"/>
              <a:t> or </a:t>
            </a:r>
            <a:r>
              <a:rPr lang="sv-SE" dirty="0" err="1"/>
              <a:t>click</a:t>
            </a:r>
            <a:r>
              <a:rPr lang="sv-SE" dirty="0"/>
              <a:t> on the </a:t>
            </a:r>
            <a:r>
              <a:rPr lang="sv-SE" dirty="0" err="1"/>
              <a:t>icon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picture</a:t>
            </a:r>
            <a:r>
              <a:rPr lang="sv-SE" dirty="0"/>
              <a:t>.</a:t>
            </a:r>
          </a:p>
        </p:txBody>
      </p:sp>
      <p:sp>
        <p:nvSpPr>
          <p:cNvPr id="26" name="Platshållare för bild 9"/>
          <p:cNvSpPr>
            <a:spLocks noGrp="1"/>
          </p:cNvSpPr>
          <p:nvPr>
            <p:ph type="pic" sz="quarter" idx="20" hasCustomPrompt="1"/>
          </p:nvPr>
        </p:nvSpPr>
        <p:spPr>
          <a:xfrm>
            <a:off x="6143992" y="3114000"/>
            <a:ext cx="2784000" cy="2214000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sz="1100"/>
            </a:lvl1pPr>
          </a:lstStyle>
          <a:p>
            <a:r>
              <a:rPr lang="sv-SE" dirty="0"/>
              <a:t>Drag the </a:t>
            </a:r>
            <a:r>
              <a:rPr lang="sv-SE" dirty="0" err="1"/>
              <a:t>picture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the </a:t>
            </a:r>
            <a:r>
              <a:rPr lang="sv-SE" dirty="0" err="1"/>
              <a:t>placeholder</a:t>
            </a:r>
            <a:r>
              <a:rPr lang="sv-SE" dirty="0"/>
              <a:t> or </a:t>
            </a:r>
            <a:r>
              <a:rPr lang="sv-SE" dirty="0" err="1"/>
              <a:t>click</a:t>
            </a:r>
            <a:r>
              <a:rPr lang="sv-SE" dirty="0"/>
              <a:t> on the </a:t>
            </a:r>
            <a:r>
              <a:rPr lang="sv-SE" dirty="0" err="1"/>
              <a:t>icon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picture</a:t>
            </a:r>
            <a:r>
              <a:rPr lang="sv-SE" dirty="0"/>
              <a:t>.</a:t>
            </a:r>
          </a:p>
        </p:txBody>
      </p:sp>
      <p:sp>
        <p:nvSpPr>
          <p:cNvPr id="27" name="Platshållare för bild 9"/>
          <p:cNvSpPr>
            <a:spLocks noGrp="1"/>
          </p:cNvSpPr>
          <p:nvPr>
            <p:ph type="pic" sz="quarter" idx="21" hasCustomPrompt="1"/>
          </p:nvPr>
        </p:nvSpPr>
        <p:spPr>
          <a:xfrm>
            <a:off x="9047992" y="3114000"/>
            <a:ext cx="2784000" cy="2214000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sz="1100"/>
            </a:lvl1pPr>
          </a:lstStyle>
          <a:p>
            <a:r>
              <a:rPr lang="sv-SE" dirty="0"/>
              <a:t>Drag the </a:t>
            </a:r>
            <a:r>
              <a:rPr lang="sv-SE" dirty="0" err="1"/>
              <a:t>picture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the </a:t>
            </a:r>
            <a:r>
              <a:rPr lang="sv-SE" dirty="0" err="1"/>
              <a:t>placeholder</a:t>
            </a:r>
            <a:r>
              <a:rPr lang="sv-SE" dirty="0"/>
              <a:t> or </a:t>
            </a:r>
            <a:r>
              <a:rPr lang="sv-SE" dirty="0" err="1"/>
              <a:t>click</a:t>
            </a:r>
            <a:r>
              <a:rPr lang="sv-SE" dirty="0"/>
              <a:t> on the </a:t>
            </a:r>
            <a:r>
              <a:rPr lang="sv-SE" dirty="0" err="1"/>
              <a:t>icon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picture</a:t>
            </a:r>
            <a:r>
              <a:rPr lang="sv-SE" dirty="0"/>
              <a:t>.</a:t>
            </a:r>
          </a:p>
        </p:txBody>
      </p:sp>
      <p:sp>
        <p:nvSpPr>
          <p:cNvPr id="19" name="Platshållare för text 2"/>
          <p:cNvSpPr>
            <a:spLocks noGrp="1"/>
          </p:cNvSpPr>
          <p:nvPr>
            <p:ph type="body" idx="13" hasCustomPrompt="1"/>
          </p:nvPr>
        </p:nvSpPr>
        <p:spPr>
          <a:xfrm>
            <a:off x="6144003" y="2538003"/>
            <a:ext cx="2639484" cy="307777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buNone/>
              <a:defRPr sz="1000" b="0" i="1">
                <a:latin typeface="Georgia"/>
                <a:cs typeface="Georgia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sv-SE" dirty="0" err="1"/>
              <a:t>Dunti</a:t>
            </a:r>
            <a:r>
              <a:rPr lang="sv-SE" dirty="0"/>
              <a:t> </a:t>
            </a:r>
            <a:r>
              <a:rPr lang="sv-SE" dirty="0" err="1"/>
              <a:t>omni</a:t>
            </a:r>
            <a:r>
              <a:rPr lang="sv-SE" dirty="0"/>
              <a:t> </a:t>
            </a:r>
            <a:r>
              <a:rPr lang="sv-SE" dirty="0" err="1"/>
              <a:t>dolupti</a:t>
            </a:r>
            <a:r>
              <a:rPr lang="sv-SE" dirty="0"/>
              <a:t> </a:t>
            </a:r>
            <a:r>
              <a:rPr lang="sv-SE" dirty="0" err="1"/>
              <a:t>tem</a:t>
            </a:r>
            <a:r>
              <a:rPr lang="sv-SE" dirty="0"/>
              <a:t> </a:t>
            </a:r>
            <a:r>
              <a:rPr lang="sv-SE" dirty="0" err="1"/>
              <a:t>aborpor</a:t>
            </a:r>
            <a:r>
              <a:rPr lang="sv-SE" dirty="0"/>
              <a:t> </a:t>
            </a:r>
            <a:r>
              <a:rPr lang="sv-SE" dirty="0" err="1"/>
              <a:t>aut</a:t>
            </a:r>
            <a:r>
              <a:rPr lang="sv-SE" dirty="0"/>
              <a:t> </a:t>
            </a:r>
            <a:r>
              <a:rPr lang="sv-SE" dirty="0" err="1"/>
              <a:t>latur</a:t>
            </a:r>
            <a:r>
              <a:rPr lang="sv-SE" dirty="0"/>
              <a:t> am </a:t>
            </a:r>
            <a:r>
              <a:rPr lang="sv-SE" dirty="0" err="1"/>
              <a:t>ilictio</a:t>
            </a:r>
            <a:r>
              <a:rPr lang="sv-SE" dirty="0"/>
              <a:t>.</a:t>
            </a:r>
          </a:p>
        </p:txBody>
      </p:sp>
      <p:sp>
        <p:nvSpPr>
          <p:cNvPr id="22" name="Platshållare för text 2"/>
          <p:cNvSpPr>
            <a:spLocks noGrp="1"/>
          </p:cNvSpPr>
          <p:nvPr>
            <p:ph type="body" idx="16" hasCustomPrompt="1"/>
          </p:nvPr>
        </p:nvSpPr>
        <p:spPr>
          <a:xfrm>
            <a:off x="9048003" y="2539069"/>
            <a:ext cx="2639484" cy="307777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buNone/>
              <a:defRPr sz="1000" b="0" i="1">
                <a:latin typeface="Georgia"/>
                <a:cs typeface="Georgia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sv-SE" dirty="0" err="1"/>
              <a:t>Dunti</a:t>
            </a:r>
            <a:r>
              <a:rPr lang="sv-SE" dirty="0"/>
              <a:t> </a:t>
            </a:r>
            <a:r>
              <a:rPr lang="sv-SE" dirty="0" err="1"/>
              <a:t>omni</a:t>
            </a:r>
            <a:r>
              <a:rPr lang="sv-SE" dirty="0"/>
              <a:t> </a:t>
            </a:r>
            <a:r>
              <a:rPr lang="sv-SE" dirty="0" err="1"/>
              <a:t>dolupti</a:t>
            </a:r>
            <a:r>
              <a:rPr lang="sv-SE" dirty="0"/>
              <a:t> </a:t>
            </a:r>
            <a:r>
              <a:rPr lang="sv-SE" dirty="0" err="1"/>
              <a:t>tem</a:t>
            </a:r>
            <a:r>
              <a:rPr lang="sv-SE" dirty="0"/>
              <a:t> </a:t>
            </a:r>
            <a:r>
              <a:rPr lang="sv-SE" dirty="0" err="1"/>
              <a:t>aborpor</a:t>
            </a:r>
            <a:r>
              <a:rPr lang="sv-SE" dirty="0"/>
              <a:t> </a:t>
            </a:r>
            <a:r>
              <a:rPr lang="sv-SE" dirty="0" err="1"/>
              <a:t>aut</a:t>
            </a:r>
            <a:r>
              <a:rPr lang="sv-SE" dirty="0"/>
              <a:t> </a:t>
            </a:r>
            <a:r>
              <a:rPr lang="sv-SE" dirty="0" err="1"/>
              <a:t>latur</a:t>
            </a:r>
            <a:r>
              <a:rPr lang="sv-SE" dirty="0"/>
              <a:t> am </a:t>
            </a:r>
            <a:r>
              <a:rPr lang="sv-SE" dirty="0" err="1"/>
              <a:t>ilictio</a:t>
            </a:r>
            <a:endParaRPr lang="sv-SE" dirty="0"/>
          </a:p>
        </p:txBody>
      </p:sp>
      <p:sp>
        <p:nvSpPr>
          <p:cNvPr id="13" name="Platshållare för text 2"/>
          <p:cNvSpPr>
            <a:spLocks noGrp="1"/>
          </p:cNvSpPr>
          <p:nvPr>
            <p:ph type="body" idx="25" hasCustomPrompt="1"/>
          </p:nvPr>
        </p:nvSpPr>
        <p:spPr>
          <a:xfrm>
            <a:off x="6144003" y="5442331"/>
            <a:ext cx="2639484" cy="307777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buNone/>
              <a:defRPr sz="1000" b="0" i="1">
                <a:latin typeface="Georgia"/>
                <a:cs typeface="Georgia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sv-SE" dirty="0" err="1"/>
              <a:t>Dunti</a:t>
            </a:r>
            <a:r>
              <a:rPr lang="sv-SE" dirty="0"/>
              <a:t> </a:t>
            </a:r>
            <a:r>
              <a:rPr lang="sv-SE" dirty="0" err="1"/>
              <a:t>omni</a:t>
            </a:r>
            <a:r>
              <a:rPr lang="sv-SE" dirty="0"/>
              <a:t> </a:t>
            </a:r>
            <a:r>
              <a:rPr lang="sv-SE" dirty="0" err="1"/>
              <a:t>dolupti</a:t>
            </a:r>
            <a:r>
              <a:rPr lang="sv-SE" dirty="0"/>
              <a:t> </a:t>
            </a:r>
            <a:r>
              <a:rPr lang="sv-SE" dirty="0" err="1"/>
              <a:t>tem</a:t>
            </a:r>
            <a:r>
              <a:rPr lang="sv-SE" dirty="0"/>
              <a:t> </a:t>
            </a:r>
            <a:r>
              <a:rPr lang="sv-SE" dirty="0" err="1"/>
              <a:t>aborpor</a:t>
            </a:r>
            <a:r>
              <a:rPr lang="sv-SE" dirty="0"/>
              <a:t> </a:t>
            </a:r>
            <a:r>
              <a:rPr lang="sv-SE" dirty="0" err="1"/>
              <a:t>aut</a:t>
            </a:r>
            <a:r>
              <a:rPr lang="sv-SE" dirty="0"/>
              <a:t> </a:t>
            </a:r>
            <a:r>
              <a:rPr lang="sv-SE" dirty="0" err="1"/>
              <a:t>latur</a:t>
            </a:r>
            <a:r>
              <a:rPr lang="sv-SE" dirty="0"/>
              <a:t> am </a:t>
            </a:r>
            <a:r>
              <a:rPr lang="sv-SE" dirty="0" err="1"/>
              <a:t>ilictio</a:t>
            </a:r>
            <a:r>
              <a:rPr lang="sv-SE" dirty="0"/>
              <a:t>.</a:t>
            </a:r>
          </a:p>
        </p:txBody>
      </p:sp>
      <p:sp>
        <p:nvSpPr>
          <p:cNvPr id="14" name="Platshållare för text 2"/>
          <p:cNvSpPr>
            <a:spLocks noGrp="1"/>
          </p:cNvSpPr>
          <p:nvPr>
            <p:ph type="body" idx="26" hasCustomPrompt="1"/>
          </p:nvPr>
        </p:nvSpPr>
        <p:spPr>
          <a:xfrm>
            <a:off x="9048003" y="5442331"/>
            <a:ext cx="2639484" cy="307777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buNone/>
              <a:defRPr sz="1000" b="0" i="1">
                <a:latin typeface="Georgia"/>
                <a:cs typeface="Georgia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sv-SE" dirty="0" err="1"/>
              <a:t>Dunti</a:t>
            </a:r>
            <a:r>
              <a:rPr lang="sv-SE" dirty="0"/>
              <a:t> </a:t>
            </a:r>
            <a:r>
              <a:rPr lang="sv-SE" dirty="0" err="1"/>
              <a:t>omni</a:t>
            </a:r>
            <a:r>
              <a:rPr lang="sv-SE" dirty="0"/>
              <a:t> </a:t>
            </a:r>
            <a:r>
              <a:rPr lang="sv-SE" dirty="0" err="1"/>
              <a:t>dolupti</a:t>
            </a:r>
            <a:r>
              <a:rPr lang="sv-SE" dirty="0"/>
              <a:t> </a:t>
            </a:r>
            <a:r>
              <a:rPr lang="sv-SE" dirty="0" err="1"/>
              <a:t>tem</a:t>
            </a:r>
            <a:r>
              <a:rPr lang="sv-SE" dirty="0"/>
              <a:t> </a:t>
            </a:r>
            <a:r>
              <a:rPr lang="sv-SE" dirty="0" err="1"/>
              <a:t>aborpor</a:t>
            </a:r>
            <a:r>
              <a:rPr lang="sv-SE" dirty="0"/>
              <a:t> </a:t>
            </a:r>
            <a:r>
              <a:rPr lang="sv-SE" dirty="0" err="1"/>
              <a:t>aut</a:t>
            </a:r>
            <a:r>
              <a:rPr lang="sv-SE" dirty="0"/>
              <a:t> </a:t>
            </a:r>
            <a:r>
              <a:rPr lang="sv-SE" dirty="0" err="1"/>
              <a:t>latur</a:t>
            </a:r>
            <a:r>
              <a:rPr lang="sv-SE" dirty="0"/>
              <a:t> am </a:t>
            </a:r>
            <a:r>
              <a:rPr lang="sv-SE" dirty="0" err="1"/>
              <a:t>ilictio</a:t>
            </a:r>
            <a:r>
              <a:rPr lang="sv-SE" dirty="0"/>
              <a:t>.</a:t>
            </a:r>
          </a:p>
        </p:txBody>
      </p:sp>
      <p:sp>
        <p:nvSpPr>
          <p:cNvPr id="16" name="Platshållare för text 6"/>
          <p:cNvSpPr>
            <a:spLocks noGrp="1"/>
          </p:cNvSpPr>
          <p:nvPr>
            <p:ph type="body" sz="quarter" idx="24" hasCustomPrompt="1"/>
          </p:nvPr>
        </p:nvSpPr>
        <p:spPr>
          <a:xfrm>
            <a:off x="817033" y="1933222"/>
            <a:ext cx="5038969" cy="3394778"/>
          </a:xfrm>
          <a:prstGeom prst="rect">
            <a:avLst/>
          </a:prstGeom>
        </p:spPr>
        <p:txBody>
          <a:bodyPr vert="horz"/>
          <a:lstStyle>
            <a:lvl1pPr marL="285750" indent="-285750">
              <a:buFont typeface="Arial"/>
              <a:buChar char="•"/>
              <a:defRPr sz="1800" b="1">
                <a:latin typeface="+mj-lt"/>
              </a:defRPr>
            </a:lvl1pPr>
            <a:lvl2pPr marL="457200" indent="0">
              <a:buNone/>
              <a:defRPr sz="1600" baseline="0">
                <a:latin typeface="+mj-lt"/>
              </a:defRPr>
            </a:lvl2pPr>
            <a:lvl3pPr>
              <a:defRPr sz="1400">
                <a:latin typeface="+mj-lt"/>
              </a:defRPr>
            </a:lvl3pPr>
          </a:lstStyle>
          <a:p>
            <a:pPr lvl="0"/>
            <a:r>
              <a:rPr lang="sv-SE" dirty="0"/>
              <a:t>18 p </a:t>
            </a:r>
            <a:r>
              <a:rPr lang="sv-SE" dirty="0" err="1"/>
              <a:t>bold</a:t>
            </a:r>
            <a:r>
              <a:rPr lang="sv-SE" dirty="0"/>
              <a:t> text</a:t>
            </a:r>
          </a:p>
          <a:p>
            <a:pPr lvl="1"/>
            <a:r>
              <a:rPr lang="sv-SE" dirty="0"/>
              <a:t>16 p </a:t>
            </a:r>
          </a:p>
          <a:p>
            <a:pPr lvl="1"/>
            <a:endParaRPr lang="sv-SE" dirty="0"/>
          </a:p>
          <a:p>
            <a:pPr lvl="2"/>
            <a:endParaRPr lang="sv-SE" dirty="0"/>
          </a:p>
        </p:txBody>
      </p:sp>
      <p:sp>
        <p:nvSpPr>
          <p:cNvPr id="12" name="Rubrik 1"/>
          <p:cNvSpPr>
            <a:spLocks noGrp="1"/>
          </p:cNvSpPr>
          <p:nvPr>
            <p:ph type="title" hasCustomPrompt="1"/>
          </p:nvPr>
        </p:nvSpPr>
        <p:spPr>
          <a:xfrm>
            <a:off x="816000" y="486002"/>
            <a:ext cx="5040002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sv-SE" dirty="0" err="1"/>
              <a:t>Headline</a:t>
            </a:r>
            <a:endParaRPr lang="sv-SE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20953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8A230-CEF3-43B1-B309-DEB24FEB9A97}" type="datetime1">
              <a:rPr lang="sv-SE" smtClean="0"/>
              <a:t>2025-03-27</a:t>
            </a:fld>
            <a:endParaRPr lang="sv-SE" dirty="0"/>
          </a:p>
        </p:txBody>
      </p:sp>
      <p:sp>
        <p:nvSpPr>
          <p:cNvPr id="18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160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01AB1-FCFA-234B-B496-9C90C37594E1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Bullets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9"/>
          <p:cNvSpPr>
            <a:spLocks noGrp="1"/>
          </p:cNvSpPr>
          <p:nvPr>
            <p:ph type="pic" sz="quarter" idx="15" hasCustomPrompt="1"/>
          </p:nvPr>
        </p:nvSpPr>
        <p:spPr>
          <a:xfrm>
            <a:off x="6576000" y="252000"/>
            <a:ext cx="5280000" cy="5562000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sz="1100"/>
            </a:lvl1pPr>
          </a:lstStyle>
          <a:p>
            <a:r>
              <a:rPr lang="sv-SE" dirty="0"/>
              <a:t>Drag the </a:t>
            </a:r>
            <a:r>
              <a:rPr lang="sv-SE" dirty="0" err="1"/>
              <a:t>picture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the </a:t>
            </a:r>
            <a:r>
              <a:rPr lang="sv-SE" dirty="0" err="1"/>
              <a:t>placeholder</a:t>
            </a:r>
            <a:r>
              <a:rPr lang="sv-SE" dirty="0"/>
              <a:t> or </a:t>
            </a:r>
            <a:r>
              <a:rPr lang="sv-SE" dirty="0" err="1"/>
              <a:t>click</a:t>
            </a:r>
            <a:r>
              <a:rPr lang="sv-SE" dirty="0"/>
              <a:t> on the </a:t>
            </a:r>
            <a:r>
              <a:rPr lang="sv-SE" dirty="0" err="1"/>
              <a:t>icon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picture</a:t>
            </a:r>
            <a:r>
              <a:rPr lang="sv-SE" dirty="0"/>
              <a:t>.</a:t>
            </a:r>
          </a:p>
        </p:txBody>
      </p:sp>
      <p:sp>
        <p:nvSpPr>
          <p:cNvPr id="16" name="Platshållare för text 2"/>
          <p:cNvSpPr>
            <a:spLocks noGrp="1"/>
          </p:cNvSpPr>
          <p:nvPr>
            <p:ph type="body" sz="quarter" idx="20" hasCustomPrompt="1"/>
          </p:nvPr>
        </p:nvSpPr>
        <p:spPr>
          <a:xfrm>
            <a:off x="798221" y="3119696"/>
            <a:ext cx="5537780" cy="41348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600" b="1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sv-SE" dirty="0" err="1"/>
              <a:t>Nihit</a:t>
            </a:r>
            <a:r>
              <a:rPr lang="sv-SE" dirty="0"/>
              <a:t> </a:t>
            </a:r>
            <a:r>
              <a:rPr lang="sv-SE" dirty="0" err="1"/>
              <a:t>evelectia</a:t>
            </a:r>
            <a:r>
              <a:rPr lang="sv-SE" dirty="0"/>
              <a:t> </a:t>
            </a:r>
            <a:r>
              <a:rPr lang="sv-SE" dirty="0" err="1"/>
              <a:t>quibus</a:t>
            </a:r>
            <a:r>
              <a:rPr lang="sv-SE" dirty="0"/>
              <a:t> </a:t>
            </a:r>
            <a:r>
              <a:rPr lang="sv-SE" dirty="0" err="1"/>
              <a:t>volore</a:t>
            </a:r>
            <a:endParaRPr lang="sv-SE" dirty="0"/>
          </a:p>
        </p:txBody>
      </p:sp>
      <p:sp>
        <p:nvSpPr>
          <p:cNvPr id="17" name="Platshållare för text 2"/>
          <p:cNvSpPr>
            <a:spLocks noGrp="1"/>
          </p:cNvSpPr>
          <p:nvPr>
            <p:ph type="body" sz="quarter" idx="21" hasCustomPrompt="1"/>
          </p:nvPr>
        </p:nvSpPr>
        <p:spPr>
          <a:xfrm>
            <a:off x="797186" y="1700105"/>
            <a:ext cx="5537780" cy="41348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600" b="1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sv-SE" dirty="0" err="1"/>
              <a:t>Nihit</a:t>
            </a:r>
            <a:r>
              <a:rPr lang="sv-SE" dirty="0"/>
              <a:t> </a:t>
            </a:r>
            <a:r>
              <a:rPr lang="sv-SE" dirty="0" err="1"/>
              <a:t>evelectia</a:t>
            </a:r>
            <a:r>
              <a:rPr lang="sv-SE" dirty="0"/>
              <a:t> </a:t>
            </a:r>
            <a:r>
              <a:rPr lang="sv-SE" dirty="0" err="1"/>
              <a:t>quibus</a:t>
            </a:r>
            <a:r>
              <a:rPr lang="sv-SE" dirty="0"/>
              <a:t> </a:t>
            </a:r>
            <a:r>
              <a:rPr lang="sv-SE" dirty="0" err="1"/>
              <a:t>volore</a:t>
            </a:r>
            <a:endParaRPr lang="sv-SE" dirty="0"/>
          </a:p>
          <a:p>
            <a:pPr lvl="0"/>
            <a:r>
              <a:rPr lang="sv-SE" dirty="0"/>
              <a:t>	</a:t>
            </a:r>
          </a:p>
        </p:txBody>
      </p:sp>
      <p:sp>
        <p:nvSpPr>
          <p:cNvPr id="9" name="Rubrik 1"/>
          <p:cNvSpPr>
            <a:spLocks noGrp="1"/>
          </p:cNvSpPr>
          <p:nvPr>
            <p:ph type="title" hasCustomPrompt="1"/>
          </p:nvPr>
        </p:nvSpPr>
        <p:spPr>
          <a:xfrm>
            <a:off x="816000" y="486002"/>
            <a:ext cx="552000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sv-SE" dirty="0" err="1"/>
              <a:t>Headline</a:t>
            </a:r>
            <a:endParaRPr lang="sv-SE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51158" y="2113589"/>
            <a:ext cx="5183808" cy="934411"/>
          </a:xfrm>
          <a:prstGeom prst="rect">
            <a:avLst/>
          </a:prstGeom>
        </p:spPr>
        <p:txBody>
          <a:bodyPr/>
          <a:lstStyle>
            <a:lvl1pPr>
              <a:defRPr sz="1600" baseline="0"/>
            </a:lvl1pPr>
          </a:lstStyle>
          <a:p>
            <a:pPr lvl="0"/>
            <a:r>
              <a:rPr lang="en-US" dirty="0"/>
              <a:t>Text 1</a:t>
            </a:r>
          </a:p>
          <a:p>
            <a:pPr lvl="0"/>
            <a:r>
              <a:rPr lang="en-US" dirty="0"/>
              <a:t>Text 2</a:t>
            </a:r>
          </a:p>
          <a:p>
            <a:pPr lvl="0"/>
            <a:r>
              <a:rPr lang="en-US" dirty="0"/>
              <a:t>Text 3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1151158" y="3533181"/>
            <a:ext cx="5183808" cy="934411"/>
          </a:xfrm>
          <a:prstGeom prst="rect">
            <a:avLst/>
          </a:prstGeom>
        </p:spPr>
        <p:txBody>
          <a:bodyPr/>
          <a:lstStyle>
            <a:lvl1pPr>
              <a:defRPr sz="1600" baseline="0"/>
            </a:lvl1pPr>
          </a:lstStyle>
          <a:p>
            <a:pPr lvl="0"/>
            <a:r>
              <a:rPr lang="en-US" dirty="0"/>
              <a:t>Text 1</a:t>
            </a:r>
          </a:p>
          <a:p>
            <a:pPr lvl="0"/>
            <a:r>
              <a:rPr lang="en-US" dirty="0"/>
              <a:t>Text 2</a:t>
            </a:r>
          </a:p>
          <a:p>
            <a:pPr lvl="0"/>
            <a:r>
              <a:rPr lang="en-US" dirty="0"/>
              <a:t>Text 3</a:t>
            </a:r>
          </a:p>
        </p:txBody>
      </p:sp>
      <p:sp>
        <p:nvSpPr>
          <p:cNvPr id="8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20953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FE5F6-E3E1-44C2-A1AA-9ED23BF183D7}" type="datetime1">
              <a:rPr lang="sv-SE" smtClean="0"/>
              <a:t>2025-03-27</a:t>
            </a:fld>
            <a:endParaRPr lang="sv-SE" dirty="0"/>
          </a:p>
        </p:txBody>
      </p:sp>
      <p:sp>
        <p:nvSpPr>
          <p:cNvPr id="10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160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01AB1-FCFA-234B-B496-9C90C37594E1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 Bullets and optionally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title" hasCustomPrompt="1"/>
          </p:nvPr>
        </p:nvSpPr>
        <p:spPr>
          <a:xfrm>
            <a:off x="816000" y="486002"/>
            <a:ext cx="576000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sv-SE" dirty="0" err="1"/>
              <a:t>Headline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4" hasCustomPrompt="1"/>
          </p:nvPr>
        </p:nvSpPr>
        <p:spPr>
          <a:xfrm>
            <a:off x="7183271" y="486004"/>
            <a:ext cx="4559300" cy="53099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icon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object</a:t>
            </a:r>
            <a:endParaRPr lang="sv-SE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16000" y="1279399"/>
            <a:ext cx="5760000" cy="2963738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pPr lvl="0"/>
            <a:r>
              <a:rPr lang="en-US" dirty="0"/>
              <a:t>Text 1</a:t>
            </a:r>
          </a:p>
          <a:p>
            <a:pPr lvl="0"/>
            <a:r>
              <a:rPr lang="en-US" dirty="0"/>
              <a:t>Text 2</a:t>
            </a:r>
          </a:p>
          <a:p>
            <a:pPr lvl="0"/>
            <a:r>
              <a:rPr lang="en-US" dirty="0"/>
              <a:t>Text 3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20953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95C31-DD93-4207-ACF4-31FDF26DBDE3}" type="datetime1">
              <a:rPr lang="sv-SE" smtClean="0"/>
              <a:t>2025-03-27</a:t>
            </a:fld>
            <a:endParaRPr lang="sv-SE" dirty="0"/>
          </a:p>
        </p:txBody>
      </p:sp>
      <p:sp>
        <p:nvSpPr>
          <p:cNvPr id="8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160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01AB1-FCFA-234B-B496-9C90C37594E1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85673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 Bullet lis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sv-SE" dirty="0" err="1"/>
              <a:t>Headline</a:t>
            </a:r>
            <a:endParaRPr lang="sv-SE" dirty="0"/>
          </a:p>
        </p:txBody>
      </p:sp>
      <p:sp>
        <p:nvSpPr>
          <p:cNvPr id="4" name="Platshållare för text 6"/>
          <p:cNvSpPr>
            <a:spLocks noGrp="1"/>
          </p:cNvSpPr>
          <p:nvPr>
            <p:ph type="body" sz="quarter" idx="10" hasCustomPrompt="1"/>
          </p:nvPr>
        </p:nvSpPr>
        <p:spPr>
          <a:xfrm>
            <a:off x="817034" y="1439999"/>
            <a:ext cx="10557933" cy="4317333"/>
          </a:xfrm>
          <a:prstGeom prst="rect">
            <a:avLst/>
          </a:prstGeom>
        </p:spPr>
        <p:txBody>
          <a:bodyPr vert="horz"/>
          <a:lstStyle>
            <a:lvl1pPr>
              <a:defRPr sz="3200">
                <a:latin typeface="+mj-lt"/>
              </a:defRPr>
            </a:lvl1pPr>
            <a:lvl2pPr>
              <a:defRPr sz="2400" baseline="0">
                <a:latin typeface="+mj-lt"/>
              </a:defRPr>
            </a:lvl2pPr>
            <a:lvl3pPr>
              <a:defRPr sz="1800">
                <a:latin typeface="+mj-lt"/>
              </a:defRPr>
            </a:lvl3pPr>
          </a:lstStyle>
          <a:p>
            <a:pPr lvl="0"/>
            <a:r>
              <a:rPr lang="sv-SE" dirty="0"/>
              <a:t>32 p text</a:t>
            </a:r>
          </a:p>
          <a:p>
            <a:pPr lvl="1"/>
            <a:r>
              <a:rPr lang="sv-SE" dirty="0"/>
              <a:t> 24 p text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20953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F9166-8C0E-41AF-8469-19B994569E19}" type="datetime1">
              <a:rPr lang="sv-SE" smtClean="0"/>
              <a:t>2025-03-27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160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01AB1-FCFA-234B-B496-9C90C37594E1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94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 Bullet list 2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sv-SE" dirty="0" err="1"/>
              <a:t>Headline</a:t>
            </a:r>
            <a:endParaRPr lang="sv-SE" dirty="0"/>
          </a:p>
        </p:txBody>
      </p:sp>
      <p:sp>
        <p:nvSpPr>
          <p:cNvPr id="6" name="Platshållare för text 6"/>
          <p:cNvSpPr>
            <a:spLocks noGrp="1"/>
          </p:cNvSpPr>
          <p:nvPr>
            <p:ph type="body" sz="quarter" idx="10" hasCustomPrompt="1"/>
          </p:nvPr>
        </p:nvSpPr>
        <p:spPr>
          <a:xfrm>
            <a:off x="817035" y="1440000"/>
            <a:ext cx="4770965" cy="465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1">
                <a:latin typeface="+mj-lt"/>
              </a:defRPr>
            </a:lvl1pPr>
            <a:lvl2pPr>
              <a:defRPr sz="1350" baseline="0">
                <a:latin typeface="+mj-lt"/>
              </a:defRPr>
            </a:lvl2pPr>
            <a:lvl3pPr>
              <a:defRPr sz="1013">
                <a:latin typeface="+mj-lt"/>
              </a:defRPr>
            </a:lvl3pPr>
          </a:lstStyle>
          <a:p>
            <a:pPr lvl="0"/>
            <a:r>
              <a:rPr lang="sv-SE" dirty="0"/>
              <a:t>18 p </a:t>
            </a:r>
            <a:r>
              <a:rPr lang="sv-SE" dirty="0" err="1"/>
              <a:t>bold</a:t>
            </a:r>
            <a:r>
              <a:rPr lang="sv-SE" dirty="0"/>
              <a:t> text</a:t>
            </a:r>
          </a:p>
        </p:txBody>
      </p:sp>
      <p:sp>
        <p:nvSpPr>
          <p:cNvPr id="12" name="Platshållare för text 6"/>
          <p:cNvSpPr>
            <a:spLocks noGrp="1"/>
          </p:cNvSpPr>
          <p:nvPr>
            <p:ph type="body" sz="quarter" idx="23" hasCustomPrompt="1"/>
          </p:nvPr>
        </p:nvSpPr>
        <p:spPr>
          <a:xfrm>
            <a:off x="817035" y="1933227"/>
            <a:ext cx="4770967" cy="1777999"/>
          </a:xfrm>
          <a:prstGeom prst="rect">
            <a:avLst/>
          </a:prstGeom>
        </p:spPr>
        <p:txBody>
          <a:bodyPr vert="horz"/>
          <a:lstStyle>
            <a:lvl1pPr marL="160735" indent="-160735">
              <a:buFont typeface="Arial"/>
              <a:buChar char="•"/>
              <a:defRPr sz="1800" b="1">
                <a:latin typeface="+mj-lt"/>
              </a:defRPr>
            </a:lvl1pPr>
            <a:lvl2pPr>
              <a:defRPr sz="1600" baseline="0">
                <a:latin typeface="+mj-lt"/>
              </a:defRPr>
            </a:lvl2pPr>
            <a:lvl3pPr>
              <a:defRPr sz="788">
                <a:latin typeface="+mj-lt"/>
              </a:defRPr>
            </a:lvl3pPr>
          </a:lstStyle>
          <a:p>
            <a:pPr lvl="0"/>
            <a:r>
              <a:rPr lang="sv-SE" dirty="0"/>
              <a:t>18 p </a:t>
            </a:r>
            <a:r>
              <a:rPr lang="sv-SE" dirty="0" err="1"/>
              <a:t>bold</a:t>
            </a:r>
            <a:r>
              <a:rPr lang="sv-SE" dirty="0"/>
              <a:t> text</a:t>
            </a:r>
          </a:p>
          <a:p>
            <a:pPr lvl="1"/>
            <a:r>
              <a:rPr lang="sv-SE" dirty="0"/>
              <a:t>16 p text</a:t>
            </a:r>
          </a:p>
        </p:txBody>
      </p:sp>
      <p:sp>
        <p:nvSpPr>
          <p:cNvPr id="11" name="Platshållare för text 6"/>
          <p:cNvSpPr>
            <a:spLocks noGrp="1"/>
          </p:cNvSpPr>
          <p:nvPr>
            <p:ph type="body" sz="quarter" idx="24" hasCustomPrompt="1"/>
          </p:nvPr>
        </p:nvSpPr>
        <p:spPr>
          <a:xfrm>
            <a:off x="6401273" y="1423733"/>
            <a:ext cx="4974729" cy="465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1">
                <a:latin typeface="+mj-lt"/>
              </a:defRPr>
            </a:lvl1pPr>
            <a:lvl2pPr>
              <a:defRPr sz="1350" baseline="0">
                <a:latin typeface="+mj-lt"/>
              </a:defRPr>
            </a:lvl2pPr>
            <a:lvl3pPr>
              <a:defRPr sz="1013">
                <a:latin typeface="+mj-lt"/>
              </a:defRPr>
            </a:lvl3pPr>
          </a:lstStyle>
          <a:p>
            <a:pPr lvl="0"/>
            <a:r>
              <a:rPr lang="sv-SE" dirty="0"/>
              <a:t>18 p </a:t>
            </a:r>
            <a:r>
              <a:rPr lang="sv-SE" dirty="0" err="1"/>
              <a:t>bold</a:t>
            </a:r>
            <a:r>
              <a:rPr lang="sv-SE" dirty="0"/>
              <a:t> text</a:t>
            </a:r>
          </a:p>
        </p:txBody>
      </p:sp>
      <p:sp>
        <p:nvSpPr>
          <p:cNvPr id="13" name="Platshållare för text 6"/>
          <p:cNvSpPr>
            <a:spLocks noGrp="1"/>
          </p:cNvSpPr>
          <p:nvPr>
            <p:ph type="body" sz="quarter" idx="25" hasCustomPrompt="1"/>
          </p:nvPr>
        </p:nvSpPr>
        <p:spPr>
          <a:xfrm>
            <a:off x="6401269" y="1916960"/>
            <a:ext cx="4974731" cy="1777999"/>
          </a:xfrm>
          <a:prstGeom prst="rect">
            <a:avLst/>
          </a:prstGeom>
        </p:spPr>
        <p:txBody>
          <a:bodyPr vert="horz"/>
          <a:lstStyle>
            <a:lvl1pPr marL="160735" indent="-160735">
              <a:buFont typeface="Arial"/>
              <a:buChar char="•"/>
              <a:defRPr sz="1800" b="1">
                <a:latin typeface="+mj-lt"/>
              </a:defRPr>
            </a:lvl1pPr>
            <a:lvl2pPr>
              <a:defRPr sz="1600" baseline="0">
                <a:latin typeface="+mj-lt"/>
              </a:defRPr>
            </a:lvl2pPr>
            <a:lvl3pPr>
              <a:defRPr sz="788">
                <a:latin typeface="+mj-lt"/>
              </a:defRPr>
            </a:lvl3pPr>
          </a:lstStyle>
          <a:p>
            <a:pPr lvl="0"/>
            <a:r>
              <a:rPr lang="sv-SE" dirty="0"/>
              <a:t>18 p </a:t>
            </a:r>
            <a:r>
              <a:rPr lang="sv-SE" dirty="0" err="1"/>
              <a:t>bold</a:t>
            </a:r>
            <a:r>
              <a:rPr lang="sv-SE" dirty="0"/>
              <a:t> text</a:t>
            </a:r>
          </a:p>
          <a:p>
            <a:pPr lvl="1"/>
            <a:r>
              <a:rPr lang="sv-SE" dirty="0"/>
              <a:t>16 p text</a:t>
            </a:r>
          </a:p>
        </p:txBody>
      </p:sp>
      <p:sp>
        <p:nvSpPr>
          <p:cNvPr id="7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20953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73021-CAAD-4A2B-8C1D-1B2B8FAFF383}" type="datetime1">
              <a:rPr lang="sv-SE" smtClean="0"/>
              <a:t>2025-03-27</a:t>
            </a:fld>
            <a:endParaRPr lang="sv-SE" dirty="0"/>
          </a:p>
        </p:txBody>
      </p:sp>
      <p:sp>
        <p:nvSpPr>
          <p:cNvPr id="8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160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01AB1-FCFA-234B-B496-9C90C37594E1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929289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 Bullets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title" hasCustomPrompt="1"/>
          </p:nvPr>
        </p:nvSpPr>
        <p:spPr>
          <a:xfrm>
            <a:off x="816000" y="486000"/>
            <a:ext cx="4200000" cy="984885"/>
          </a:xfrm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sv-SE" dirty="0" err="1"/>
              <a:t>Headline</a:t>
            </a:r>
            <a:br>
              <a:rPr lang="sv-SE" dirty="0"/>
            </a:br>
            <a:r>
              <a:rPr lang="sv-SE" dirty="0" err="1"/>
              <a:t>headline</a:t>
            </a:r>
            <a:endParaRPr lang="sv-SE" dirty="0"/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3" hasCustomPrompt="1"/>
          </p:nvPr>
        </p:nvSpPr>
        <p:spPr>
          <a:xfrm>
            <a:off x="5424000" y="252000"/>
            <a:ext cx="6432000" cy="5544000"/>
          </a:xfrm>
          <a:prstGeom prst="rect">
            <a:avLst/>
          </a:prstGeom>
        </p:spPr>
        <p:txBody>
          <a:bodyPr vert="horz"/>
          <a:lstStyle>
            <a:lvl1pPr marL="192881" marR="0" indent="-192881" algn="ctr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r>
              <a:rPr lang="sv-SE" dirty="0"/>
              <a:t>Drag the </a:t>
            </a:r>
            <a:r>
              <a:rPr lang="sv-SE" dirty="0" err="1"/>
              <a:t>picture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the </a:t>
            </a:r>
            <a:r>
              <a:rPr lang="sv-SE" dirty="0" err="1"/>
              <a:t>placeholder</a:t>
            </a:r>
            <a:r>
              <a:rPr lang="sv-SE" dirty="0"/>
              <a:t> or </a:t>
            </a:r>
            <a:r>
              <a:rPr lang="sv-SE" dirty="0" err="1"/>
              <a:t>click</a:t>
            </a:r>
            <a:r>
              <a:rPr lang="sv-SE" dirty="0"/>
              <a:t> on the </a:t>
            </a:r>
            <a:br>
              <a:rPr lang="sv-SE" dirty="0"/>
            </a:br>
            <a:r>
              <a:rPr lang="sv-SE" dirty="0" err="1"/>
              <a:t>icon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picture</a:t>
            </a:r>
            <a:r>
              <a:rPr lang="sv-SE" dirty="0"/>
              <a:t>.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16000" y="1787399"/>
            <a:ext cx="4200000" cy="2963738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pPr lvl="0"/>
            <a:r>
              <a:rPr lang="en-US" dirty="0"/>
              <a:t>Text 1</a:t>
            </a:r>
          </a:p>
          <a:p>
            <a:pPr lvl="0"/>
            <a:r>
              <a:rPr lang="en-US" dirty="0"/>
              <a:t>Text 2</a:t>
            </a:r>
          </a:p>
          <a:p>
            <a:pPr lvl="0"/>
            <a:r>
              <a:rPr lang="en-US" dirty="0"/>
              <a:t>Text 3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20953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5717F-9001-4023-9578-96A936B0CFAD}" type="datetime1">
              <a:rPr lang="sv-SE" smtClean="0"/>
              <a:t>2025-03-27</a:t>
            </a:fld>
            <a:endParaRPr lang="sv-SE" dirty="0"/>
          </a:p>
        </p:txBody>
      </p:sp>
      <p:sp>
        <p:nvSpPr>
          <p:cNvPr id="8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160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01AB1-FCFA-234B-B496-9C90C37594E1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. Bullets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9"/>
          <p:cNvSpPr>
            <a:spLocks noGrp="1"/>
          </p:cNvSpPr>
          <p:nvPr>
            <p:ph type="pic" sz="quarter" idx="13" hasCustomPrompt="1"/>
          </p:nvPr>
        </p:nvSpPr>
        <p:spPr>
          <a:xfrm>
            <a:off x="7296000" y="252413"/>
            <a:ext cx="4560000" cy="5544000"/>
          </a:xfrm>
          <a:prstGeom prst="rect">
            <a:avLst/>
          </a:prstGeom>
        </p:spPr>
        <p:txBody>
          <a:bodyPr vert="horz"/>
          <a:lstStyle>
            <a:lvl1pPr marL="192881" marR="0" indent="-192881" algn="ctr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r>
              <a:rPr lang="sv-SE" dirty="0"/>
              <a:t>Drag the </a:t>
            </a:r>
            <a:r>
              <a:rPr lang="sv-SE" dirty="0" err="1"/>
              <a:t>picture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the </a:t>
            </a:r>
            <a:r>
              <a:rPr lang="sv-SE" dirty="0" err="1"/>
              <a:t>placeholder</a:t>
            </a:r>
            <a:r>
              <a:rPr lang="sv-SE" dirty="0"/>
              <a:t> or </a:t>
            </a:r>
            <a:r>
              <a:rPr lang="sv-SE" dirty="0" err="1"/>
              <a:t>click</a:t>
            </a:r>
            <a:r>
              <a:rPr lang="sv-SE" dirty="0"/>
              <a:t> on the </a:t>
            </a:r>
            <a:r>
              <a:rPr lang="sv-SE" dirty="0" err="1"/>
              <a:t>icon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picture</a:t>
            </a:r>
            <a:r>
              <a:rPr lang="sv-SE" dirty="0"/>
              <a:t>.</a:t>
            </a:r>
          </a:p>
        </p:txBody>
      </p:sp>
      <p:sp>
        <p:nvSpPr>
          <p:cNvPr id="6" name="Rubrik 1"/>
          <p:cNvSpPr>
            <a:spLocks noGrp="1"/>
          </p:cNvSpPr>
          <p:nvPr>
            <p:ph type="title" hasCustomPrompt="1"/>
          </p:nvPr>
        </p:nvSpPr>
        <p:spPr>
          <a:xfrm>
            <a:off x="816000" y="486002"/>
            <a:ext cx="576000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sv-SE" dirty="0" err="1"/>
              <a:t>Headline</a:t>
            </a:r>
            <a:endParaRPr lang="sv-SE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16000" y="1417943"/>
            <a:ext cx="5760000" cy="4378469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pPr lvl="0"/>
            <a:r>
              <a:rPr lang="en-US" dirty="0"/>
              <a:t>Text 1</a:t>
            </a:r>
          </a:p>
          <a:p>
            <a:pPr lvl="0"/>
            <a:r>
              <a:rPr lang="en-US" dirty="0"/>
              <a:t>Text 2</a:t>
            </a:r>
          </a:p>
          <a:p>
            <a:pPr lvl="0"/>
            <a:r>
              <a:rPr lang="en-US" dirty="0"/>
              <a:t>Text 3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20953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FBC36-7863-4233-9FBF-9EAB28C1B9CF}" type="datetime1">
              <a:rPr lang="sv-SE" smtClean="0"/>
              <a:t>2025-03-27</a:t>
            </a:fld>
            <a:endParaRPr lang="sv-SE" dirty="0"/>
          </a:p>
        </p:txBody>
      </p:sp>
      <p:sp>
        <p:nvSpPr>
          <p:cNvPr id="9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160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01AB1-FCFA-234B-B496-9C90C37594E1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Text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9"/>
          <p:cNvSpPr>
            <a:spLocks noGrp="1"/>
          </p:cNvSpPr>
          <p:nvPr>
            <p:ph type="pic" sz="quarter" idx="13" hasCustomPrompt="1"/>
          </p:nvPr>
        </p:nvSpPr>
        <p:spPr>
          <a:xfrm>
            <a:off x="6576000" y="294746"/>
            <a:ext cx="5280000" cy="5544000"/>
          </a:xfrm>
          <a:prstGeom prst="rect">
            <a:avLst/>
          </a:prstGeom>
        </p:spPr>
        <p:txBody>
          <a:bodyPr vert="horz"/>
          <a:lstStyle>
            <a:lvl1pPr marL="192881" marR="0" indent="-192881" algn="ctr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r>
              <a:rPr lang="sv-SE" dirty="0"/>
              <a:t>Drag the </a:t>
            </a:r>
            <a:r>
              <a:rPr lang="sv-SE" dirty="0" err="1"/>
              <a:t>picture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the </a:t>
            </a:r>
            <a:r>
              <a:rPr lang="sv-SE" dirty="0" err="1"/>
              <a:t>placeholder</a:t>
            </a:r>
            <a:r>
              <a:rPr lang="sv-SE" dirty="0"/>
              <a:t> or </a:t>
            </a:r>
            <a:br>
              <a:rPr lang="sv-SE" dirty="0"/>
            </a:br>
            <a:r>
              <a:rPr lang="sv-SE" dirty="0" err="1"/>
              <a:t>click</a:t>
            </a:r>
            <a:r>
              <a:rPr lang="sv-SE" dirty="0"/>
              <a:t> on the </a:t>
            </a:r>
            <a:r>
              <a:rPr lang="sv-SE" dirty="0" err="1"/>
              <a:t>icon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picture</a:t>
            </a:r>
            <a:r>
              <a:rPr lang="sv-SE" dirty="0"/>
              <a:t>.</a:t>
            </a:r>
          </a:p>
        </p:txBody>
      </p:sp>
      <p:sp>
        <p:nvSpPr>
          <p:cNvPr id="9" name="Rubrik 1"/>
          <p:cNvSpPr>
            <a:spLocks noGrp="1"/>
          </p:cNvSpPr>
          <p:nvPr>
            <p:ph type="title" hasCustomPrompt="1"/>
          </p:nvPr>
        </p:nvSpPr>
        <p:spPr>
          <a:xfrm>
            <a:off x="816000" y="486002"/>
            <a:ext cx="552000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sv-SE" dirty="0" err="1"/>
              <a:t>Headline</a:t>
            </a:r>
            <a:endParaRPr lang="sv-SE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16000" y="1272007"/>
            <a:ext cx="5520000" cy="42270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Integer ac </a:t>
            </a:r>
            <a:r>
              <a:rPr lang="en-US" dirty="0" err="1"/>
              <a:t>hendrerit</a:t>
            </a:r>
            <a:r>
              <a:rPr lang="en-US" dirty="0"/>
              <a:t> magna.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nisi </a:t>
            </a:r>
            <a:r>
              <a:rPr lang="en-US" dirty="0" err="1"/>
              <a:t>porttitor</a:t>
            </a:r>
            <a:r>
              <a:rPr lang="en-US" dirty="0"/>
              <a:t> tempus </a:t>
            </a:r>
            <a:r>
              <a:rPr lang="en-US" dirty="0" err="1"/>
              <a:t>placerat</a:t>
            </a:r>
            <a:r>
              <a:rPr lang="en-US" dirty="0"/>
              <a:t>,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ante id est.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,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suscipit</a:t>
            </a:r>
            <a:r>
              <a:rPr lang="en-US" dirty="0"/>
              <a:t> ligula. </a:t>
            </a:r>
            <a:r>
              <a:rPr lang="en-US" dirty="0" err="1"/>
              <a:t>Sed</a:t>
            </a:r>
            <a:r>
              <a:rPr lang="en-US" dirty="0"/>
              <a:t> cursus mi in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Maecenas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, id </a:t>
            </a:r>
            <a:r>
              <a:rPr lang="en-US" dirty="0" err="1"/>
              <a:t>hendrerit</a:t>
            </a:r>
            <a:r>
              <a:rPr lang="en-US" dirty="0"/>
              <a:t> libero </a:t>
            </a:r>
            <a:r>
              <a:rPr lang="en-US" dirty="0" err="1"/>
              <a:t>tristique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pulvinar.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magna </a:t>
            </a:r>
            <a:r>
              <a:rPr lang="en-US" dirty="0" err="1"/>
              <a:t>felis</a:t>
            </a:r>
            <a:r>
              <a:rPr lang="en-US" dirty="0"/>
              <a:t>, vitae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vitae. 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20953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59AA2-8FDB-4A1E-8389-C7E314F17CC2}" type="datetime1">
              <a:rPr lang="sv-SE" smtClean="0"/>
              <a:t>2025-03-27</a:t>
            </a:fld>
            <a:endParaRPr lang="sv-SE" dirty="0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160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01AB1-FCFA-234B-B496-9C90C37594E1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. Bullets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9"/>
          <p:cNvSpPr>
            <a:spLocks noGrp="1"/>
          </p:cNvSpPr>
          <p:nvPr>
            <p:ph type="pic" sz="quarter" idx="14" hasCustomPrompt="1"/>
          </p:nvPr>
        </p:nvSpPr>
        <p:spPr>
          <a:xfrm>
            <a:off x="6579764" y="3206444"/>
            <a:ext cx="5280000" cy="2646000"/>
          </a:xfrm>
          <a:prstGeom prst="rect">
            <a:avLst/>
          </a:prstGeom>
        </p:spPr>
        <p:txBody>
          <a:bodyPr vert="horz"/>
          <a:lstStyle>
            <a:lvl1pPr marL="192881" marR="0" indent="-192881" algn="ctr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r>
              <a:rPr lang="sv-SE" dirty="0"/>
              <a:t>Drag the </a:t>
            </a:r>
            <a:r>
              <a:rPr lang="sv-SE" dirty="0" err="1"/>
              <a:t>picture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the </a:t>
            </a:r>
            <a:r>
              <a:rPr lang="sv-SE" dirty="0" err="1"/>
              <a:t>placeholder</a:t>
            </a:r>
            <a:r>
              <a:rPr lang="sv-SE" dirty="0"/>
              <a:t> or </a:t>
            </a:r>
            <a:r>
              <a:rPr lang="sv-SE" dirty="0" err="1"/>
              <a:t>click</a:t>
            </a:r>
            <a:r>
              <a:rPr lang="sv-SE" dirty="0"/>
              <a:t> on the </a:t>
            </a:r>
            <a:r>
              <a:rPr lang="sv-SE" dirty="0" err="1"/>
              <a:t>icon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picture</a:t>
            </a:r>
            <a:r>
              <a:rPr lang="sv-SE" dirty="0"/>
              <a:t>.</a:t>
            </a:r>
          </a:p>
        </p:txBody>
      </p:sp>
      <p:sp>
        <p:nvSpPr>
          <p:cNvPr id="11" name="Platshållare för bild 9"/>
          <p:cNvSpPr>
            <a:spLocks noGrp="1"/>
          </p:cNvSpPr>
          <p:nvPr>
            <p:ph type="pic" sz="quarter" idx="13" hasCustomPrompt="1"/>
          </p:nvPr>
        </p:nvSpPr>
        <p:spPr>
          <a:xfrm>
            <a:off x="6576000" y="308857"/>
            <a:ext cx="5280000" cy="2646000"/>
          </a:xfrm>
          <a:prstGeom prst="rect">
            <a:avLst/>
          </a:prstGeom>
        </p:spPr>
        <p:txBody>
          <a:bodyPr vert="horz"/>
          <a:lstStyle>
            <a:lvl1pPr marL="192881" marR="0" indent="-192881" algn="ctr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r>
              <a:rPr lang="sv-SE" dirty="0"/>
              <a:t>Drag the </a:t>
            </a:r>
            <a:r>
              <a:rPr lang="sv-SE" dirty="0" err="1"/>
              <a:t>picture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the </a:t>
            </a:r>
            <a:r>
              <a:rPr lang="sv-SE" dirty="0" err="1"/>
              <a:t>placeholder</a:t>
            </a:r>
            <a:r>
              <a:rPr lang="sv-SE" dirty="0"/>
              <a:t> or </a:t>
            </a:r>
            <a:r>
              <a:rPr lang="sv-SE" dirty="0" err="1"/>
              <a:t>click</a:t>
            </a:r>
            <a:r>
              <a:rPr lang="sv-SE" dirty="0"/>
              <a:t> on the </a:t>
            </a:r>
            <a:r>
              <a:rPr lang="sv-SE" dirty="0" err="1"/>
              <a:t>icon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picture</a:t>
            </a:r>
            <a:r>
              <a:rPr lang="sv-SE" dirty="0"/>
              <a:t>.</a:t>
            </a:r>
          </a:p>
        </p:txBody>
      </p:sp>
      <p:sp>
        <p:nvSpPr>
          <p:cNvPr id="9" name="Rubrik 1"/>
          <p:cNvSpPr>
            <a:spLocks noGrp="1"/>
          </p:cNvSpPr>
          <p:nvPr>
            <p:ph type="title" hasCustomPrompt="1"/>
          </p:nvPr>
        </p:nvSpPr>
        <p:spPr>
          <a:xfrm>
            <a:off x="816000" y="486002"/>
            <a:ext cx="552000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sv-SE" dirty="0" err="1"/>
              <a:t>Headline</a:t>
            </a:r>
            <a:endParaRPr lang="sv-SE" dirty="0"/>
          </a:p>
        </p:txBody>
      </p:sp>
      <p:sp>
        <p:nvSpPr>
          <p:cNvPr id="14" name="Platshållare för text 6"/>
          <p:cNvSpPr>
            <a:spLocks noGrp="1"/>
          </p:cNvSpPr>
          <p:nvPr>
            <p:ph type="body" sz="quarter" idx="24" hasCustomPrompt="1"/>
          </p:nvPr>
        </p:nvSpPr>
        <p:spPr>
          <a:xfrm>
            <a:off x="817036" y="1298223"/>
            <a:ext cx="5038969" cy="3394778"/>
          </a:xfrm>
          <a:prstGeom prst="rect">
            <a:avLst/>
          </a:prstGeom>
        </p:spPr>
        <p:txBody>
          <a:bodyPr vert="horz"/>
          <a:lstStyle>
            <a:lvl1pPr marL="160735" indent="-160735">
              <a:buFont typeface="Arial"/>
              <a:buChar char="•"/>
              <a:defRPr sz="1800" b="1">
                <a:latin typeface="+mj-lt"/>
              </a:defRPr>
            </a:lvl1pPr>
            <a:lvl2pPr marL="257175" indent="0">
              <a:buNone/>
              <a:defRPr sz="1600" baseline="0">
                <a:latin typeface="+mj-lt"/>
              </a:defRPr>
            </a:lvl2pPr>
            <a:lvl3pPr>
              <a:defRPr sz="788">
                <a:latin typeface="+mj-lt"/>
              </a:defRPr>
            </a:lvl3pPr>
          </a:lstStyle>
          <a:p>
            <a:pPr lvl="0"/>
            <a:r>
              <a:rPr lang="sv-SE" dirty="0"/>
              <a:t>18 p </a:t>
            </a:r>
            <a:r>
              <a:rPr lang="sv-SE" dirty="0" err="1"/>
              <a:t>bold</a:t>
            </a:r>
            <a:r>
              <a:rPr lang="sv-SE" dirty="0"/>
              <a:t> text</a:t>
            </a:r>
          </a:p>
          <a:p>
            <a:pPr lvl="1"/>
            <a:r>
              <a:rPr lang="sv-SE" dirty="0"/>
              <a:t>16 p </a:t>
            </a:r>
          </a:p>
          <a:p>
            <a:pPr lvl="1"/>
            <a:endParaRPr lang="sv-SE" dirty="0"/>
          </a:p>
          <a:p>
            <a:pPr lvl="2"/>
            <a:endParaRPr lang="sv-SE" dirty="0"/>
          </a:p>
        </p:txBody>
      </p:sp>
      <p:sp>
        <p:nvSpPr>
          <p:cNvPr id="6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20953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3F067-5D50-4A7D-B403-C7523A395C45}" type="datetime1">
              <a:rPr lang="sv-SE" smtClean="0"/>
              <a:t>2025-03-27</a:t>
            </a:fld>
            <a:endParaRPr lang="sv-SE" dirty="0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160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01AB1-FCFA-234B-B496-9C90C37594E1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. Numbers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tshållare för bild 9"/>
          <p:cNvSpPr>
            <a:spLocks noGrp="1"/>
          </p:cNvSpPr>
          <p:nvPr>
            <p:ph type="pic" sz="quarter" idx="16" hasCustomPrompt="1"/>
          </p:nvPr>
        </p:nvSpPr>
        <p:spPr>
          <a:xfrm>
            <a:off x="6144000" y="4032000"/>
            <a:ext cx="2784000" cy="1764000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sz="1100">
                <a:latin typeface="+mn-lt"/>
                <a:cs typeface="Calibri"/>
              </a:defRPr>
            </a:lvl1pPr>
          </a:lstStyle>
          <a:p>
            <a:r>
              <a:rPr lang="sv-SE" dirty="0"/>
              <a:t>Drag the </a:t>
            </a:r>
            <a:r>
              <a:rPr lang="sv-SE" dirty="0" err="1"/>
              <a:t>picture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the </a:t>
            </a:r>
            <a:r>
              <a:rPr lang="sv-SE" dirty="0" err="1"/>
              <a:t>placeholder</a:t>
            </a:r>
            <a:r>
              <a:rPr lang="sv-SE" dirty="0"/>
              <a:t> or </a:t>
            </a:r>
            <a:r>
              <a:rPr lang="sv-SE" dirty="0" err="1"/>
              <a:t>click</a:t>
            </a:r>
            <a:r>
              <a:rPr lang="sv-SE" dirty="0"/>
              <a:t> on the </a:t>
            </a:r>
            <a:r>
              <a:rPr lang="sv-SE" dirty="0" err="1"/>
              <a:t>icon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picture</a:t>
            </a:r>
            <a:r>
              <a:rPr lang="sv-SE" dirty="0"/>
              <a:t>.</a:t>
            </a:r>
          </a:p>
        </p:txBody>
      </p:sp>
      <p:sp>
        <p:nvSpPr>
          <p:cNvPr id="20" name="Platshållare för bild 9"/>
          <p:cNvSpPr>
            <a:spLocks noGrp="1"/>
          </p:cNvSpPr>
          <p:nvPr>
            <p:ph type="pic" sz="quarter" idx="17" hasCustomPrompt="1"/>
          </p:nvPr>
        </p:nvSpPr>
        <p:spPr>
          <a:xfrm>
            <a:off x="9048000" y="4032000"/>
            <a:ext cx="2784000" cy="1764000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sz="1100">
                <a:latin typeface="+mn-lt"/>
                <a:cs typeface="Calibri"/>
              </a:defRPr>
            </a:lvl1pPr>
          </a:lstStyle>
          <a:p>
            <a:r>
              <a:rPr lang="sv-SE" dirty="0"/>
              <a:t>Drag the </a:t>
            </a:r>
            <a:r>
              <a:rPr lang="sv-SE" dirty="0" err="1"/>
              <a:t>picture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the </a:t>
            </a:r>
            <a:r>
              <a:rPr lang="sv-SE" dirty="0" err="1"/>
              <a:t>placeholder</a:t>
            </a:r>
            <a:r>
              <a:rPr lang="sv-SE" dirty="0"/>
              <a:t> or </a:t>
            </a:r>
            <a:r>
              <a:rPr lang="sv-SE" dirty="0" err="1"/>
              <a:t>click</a:t>
            </a:r>
            <a:r>
              <a:rPr lang="sv-SE" dirty="0"/>
              <a:t> on the </a:t>
            </a:r>
            <a:r>
              <a:rPr lang="sv-SE" dirty="0" err="1"/>
              <a:t>icon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picture</a:t>
            </a:r>
            <a:r>
              <a:rPr lang="sv-SE" dirty="0"/>
              <a:t>.</a:t>
            </a:r>
          </a:p>
        </p:txBody>
      </p:sp>
      <p:sp>
        <p:nvSpPr>
          <p:cNvPr id="12" name="Platshållare för bild 9"/>
          <p:cNvSpPr>
            <a:spLocks noGrp="1"/>
          </p:cNvSpPr>
          <p:nvPr>
            <p:ph type="pic" sz="quarter" idx="13" hasCustomPrompt="1"/>
          </p:nvPr>
        </p:nvSpPr>
        <p:spPr>
          <a:xfrm>
            <a:off x="336000" y="4032000"/>
            <a:ext cx="2784000" cy="1764000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sz="1100">
                <a:latin typeface="+mn-lt"/>
                <a:cs typeface="Calibri"/>
              </a:defRPr>
            </a:lvl1pPr>
          </a:lstStyle>
          <a:p>
            <a:r>
              <a:rPr lang="sv-SE" dirty="0"/>
              <a:t>Drag the </a:t>
            </a:r>
            <a:r>
              <a:rPr lang="sv-SE" dirty="0" err="1"/>
              <a:t>picture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the </a:t>
            </a:r>
            <a:r>
              <a:rPr lang="sv-SE" dirty="0" err="1"/>
              <a:t>placeholder</a:t>
            </a:r>
            <a:r>
              <a:rPr lang="sv-SE" dirty="0"/>
              <a:t> or </a:t>
            </a:r>
            <a:r>
              <a:rPr lang="sv-SE" dirty="0" err="1"/>
              <a:t>click</a:t>
            </a:r>
            <a:r>
              <a:rPr lang="sv-SE" dirty="0"/>
              <a:t> on the </a:t>
            </a:r>
            <a:r>
              <a:rPr lang="sv-SE" dirty="0" err="1"/>
              <a:t>icon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picture</a:t>
            </a:r>
            <a:r>
              <a:rPr lang="sv-SE" dirty="0"/>
              <a:t>.</a:t>
            </a:r>
          </a:p>
        </p:txBody>
      </p:sp>
      <p:sp>
        <p:nvSpPr>
          <p:cNvPr id="11" name="Rubrik 1"/>
          <p:cNvSpPr>
            <a:spLocks noGrp="1"/>
          </p:cNvSpPr>
          <p:nvPr>
            <p:ph type="title" hasCustomPrompt="1"/>
          </p:nvPr>
        </p:nvSpPr>
        <p:spPr>
          <a:xfrm>
            <a:off x="816000" y="486002"/>
            <a:ext cx="1056000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sv-SE" dirty="0" err="1"/>
              <a:t>Headline</a:t>
            </a:r>
            <a:endParaRPr lang="sv-SE" dirty="0"/>
          </a:p>
        </p:txBody>
      </p:sp>
      <p:sp>
        <p:nvSpPr>
          <p:cNvPr id="9" name="Platshållare för bild 9"/>
          <p:cNvSpPr>
            <a:spLocks noGrp="1"/>
          </p:cNvSpPr>
          <p:nvPr>
            <p:ph type="pic" sz="quarter" idx="18" hasCustomPrompt="1"/>
          </p:nvPr>
        </p:nvSpPr>
        <p:spPr>
          <a:xfrm>
            <a:off x="3239933" y="4032000"/>
            <a:ext cx="2784000" cy="1764000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sz="1100">
                <a:latin typeface="+mn-lt"/>
                <a:cs typeface="Calibri"/>
              </a:defRPr>
            </a:lvl1pPr>
          </a:lstStyle>
          <a:p>
            <a:r>
              <a:rPr lang="sv-SE" dirty="0"/>
              <a:t>Drag the </a:t>
            </a:r>
            <a:r>
              <a:rPr lang="sv-SE" dirty="0" err="1"/>
              <a:t>picture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the </a:t>
            </a:r>
            <a:r>
              <a:rPr lang="sv-SE" dirty="0" err="1"/>
              <a:t>placeholder</a:t>
            </a:r>
            <a:r>
              <a:rPr lang="sv-SE" dirty="0"/>
              <a:t> or </a:t>
            </a:r>
            <a:r>
              <a:rPr lang="sv-SE" dirty="0" err="1"/>
              <a:t>click</a:t>
            </a:r>
            <a:r>
              <a:rPr lang="sv-SE" dirty="0"/>
              <a:t> on the </a:t>
            </a:r>
            <a:r>
              <a:rPr lang="sv-SE" dirty="0" err="1"/>
              <a:t>icon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picture</a:t>
            </a:r>
            <a:r>
              <a:rPr lang="sv-SE" dirty="0"/>
              <a:t>.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816000" y="2095558"/>
            <a:ext cx="8112000" cy="1401130"/>
          </a:xfrm>
          <a:prstGeom prst="rect">
            <a:avLst/>
          </a:prstGeom>
        </p:spPr>
        <p:txBody>
          <a:bodyPr/>
          <a:lstStyle>
            <a:lvl1pPr marL="342900" marR="0" indent="-342900" algn="l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800" baseline="0"/>
            </a:lvl1pPr>
          </a:lstStyle>
          <a:p>
            <a:pPr lvl="0"/>
            <a:r>
              <a:rPr lang="en-US" dirty="0" err="1"/>
              <a:t>Dolruim</a:t>
            </a:r>
            <a:r>
              <a:rPr lang="en-US" dirty="0"/>
              <a:t> Detra		</a:t>
            </a:r>
            <a:r>
              <a:rPr lang="en-US" dirty="0" err="1"/>
              <a:t>xxxx</a:t>
            </a:r>
            <a:endParaRPr lang="en-US" dirty="0"/>
          </a:p>
          <a:p>
            <a:pPr lvl="0"/>
            <a:r>
              <a:rPr lang="en-US" dirty="0" err="1"/>
              <a:t>Dolruim</a:t>
            </a:r>
            <a:r>
              <a:rPr lang="en-US" dirty="0"/>
              <a:t> Detra		</a:t>
            </a:r>
            <a:r>
              <a:rPr lang="en-US" dirty="0" err="1"/>
              <a:t>xxxx</a:t>
            </a:r>
            <a:endParaRPr lang="en-US" dirty="0"/>
          </a:p>
          <a:p>
            <a:pPr lvl="0"/>
            <a:r>
              <a:rPr lang="en-US" dirty="0" err="1"/>
              <a:t>Dolruim</a:t>
            </a:r>
            <a:r>
              <a:rPr lang="en-US" dirty="0"/>
              <a:t> Detra		</a:t>
            </a:r>
            <a:r>
              <a:rPr lang="en-US" dirty="0" err="1"/>
              <a:t>xxxx</a:t>
            </a:r>
            <a:endParaRPr lang="en-US" dirty="0"/>
          </a:p>
          <a:p>
            <a:pPr marL="342900" marR="0" lvl="0" indent="-342900" algn="l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err="1"/>
              <a:t>Dolruim</a:t>
            </a:r>
            <a:r>
              <a:rPr lang="en-US" dirty="0"/>
              <a:t> Detra		</a:t>
            </a:r>
            <a:r>
              <a:rPr lang="en-US" dirty="0" err="1"/>
              <a:t>xxxx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idx="1" hasCustomPrompt="1"/>
          </p:nvPr>
        </p:nvSpPr>
        <p:spPr>
          <a:xfrm>
            <a:off x="816000" y="1178002"/>
            <a:ext cx="10560000" cy="33855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sv-SE" sz="2200" dirty="0" err="1"/>
              <a:t>Subtitle</a:t>
            </a:r>
            <a:endParaRPr lang="sv-SE" dirty="0"/>
          </a:p>
        </p:txBody>
      </p:sp>
      <p:sp>
        <p:nvSpPr>
          <p:cNvPr id="10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20953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3DE2D-31F7-4E98-B463-3C7C62CC6F0B}" type="datetime1">
              <a:rPr lang="sv-SE" smtClean="0"/>
              <a:t>2025-03-27</a:t>
            </a:fld>
            <a:endParaRPr lang="sv-SE" dirty="0"/>
          </a:p>
        </p:txBody>
      </p:sp>
      <p:sp>
        <p:nvSpPr>
          <p:cNvPr id="13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160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01AB1-FCFA-234B-B496-9C90C37594E1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. Numbers 5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tshållare för bild 9"/>
          <p:cNvSpPr>
            <a:spLocks noGrp="1"/>
          </p:cNvSpPr>
          <p:nvPr>
            <p:ph type="pic" sz="quarter" idx="13" hasCustomPrompt="1"/>
          </p:nvPr>
        </p:nvSpPr>
        <p:spPr>
          <a:xfrm>
            <a:off x="336000" y="4032000"/>
            <a:ext cx="2208000" cy="1764000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sz="1100">
                <a:latin typeface="+mn-lt"/>
                <a:cs typeface="Calibri"/>
              </a:defRPr>
            </a:lvl1pPr>
          </a:lstStyle>
          <a:p>
            <a:r>
              <a:rPr lang="sv-SE" dirty="0"/>
              <a:t>Drag the </a:t>
            </a:r>
            <a:r>
              <a:rPr lang="sv-SE" dirty="0" err="1"/>
              <a:t>picture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the </a:t>
            </a:r>
            <a:r>
              <a:rPr lang="sv-SE" dirty="0" err="1"/>
              <a:t>placeholder</a:t>
            </a:r>
            <a:r>
              <a:rPr lang="sv-SE" dirty="0"/>
              <a:t> or </a:t>
            </a:r>
            <a:r>
              <a:rPr lang="sv-SE" dirty="0" err="1"/>
              <a:t>click</a:t>
            </a:r>
            <a:r>
              <a:rPr lang="sv-SE" dirty="0"/>
              <a:t> on the </a:t>
            </a:r>
            <a:r>
              <a:rPr lang="sv-SE" dirty="0" err="1"/>
              <a:t>icon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picture</a:t>
            </a:r>
            <a:r>
              <a:rPr lang="sv-SE" dirty="0"/>
              <a:t>.</a:t>
            </a:r>
          </a:p>
        </p:txBody>
      </p:sp>
      <p:sp>
        <p:nvSpPr>
          <p:cNvPr id="28" name="Platshållare för bild 9"/>
          <p:cNvSpPr>
            <a:spLocks noGrp="1"/>
          </p:cNvSpPr>
          <p:nvPr>
            <p:ph type="pic" sz="quarter" idx="15" hasCustomPrompt="1"/>
          </p:nvPr>
        </p:nvSpPr>
        <p:spPr>
          <a:xfrm>
            <a:off x="2664000" y="4032000"/>
            <a:ext cx="2208000" cy="1764000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sz="1100">
                <a:latin typeface="+mn-lt"/>
                <a:cs typeface="Calibri"/>
              </a:defRPr>
            </a:lvl1pPr>
          </a:lstStyle>
          <a:p>
            <a:r>
              <a:rPr lang="sv-SE" dirty="0"/>
              <a:t>Drag the </a:t>
            </a:r>
            <a:r>
              <a:rPr lang="sv-SE" dirty="0" err="1"/>
              <a:t>picture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the </a:t>
            </a:r>
            <a:r>
              <a:rPr lang="sv-SE" dirty="0" err="1"/>
              <a:t>placeholder</a:t>
            </a:r>
            <a:r>
              <a:rPr lang="sv-SE" dirty="0"/>
              <a:t> or </a:t>
            </a:r>
            <a:r>
              <a:rPr lang="sv-SE" dirty="0" err="1"/>
              <a:t>click</a:t>
            </a:r>
            <a:r>
              <a:rPr lang="sv-SE" dirty="0"/>
              <a:t> on the </a:t>
            </a:r>
            <a:r>
              <a:rPr lang="sv-SE" dirty="0" err="1"/>
              <a:t>icon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picture</a:t>
            </a:r>
            <a:r>
              <a:rPr lang="sv-SE" dirty="0"/>
              <a:t>.</a:t>
            </a:r>
          </a:p>
        </p:txBody>
      </p:sp>
      <p:sp>
        <p:nvSpPr>
          <p:cNvPr id="29" name="Platshållare för bild 9"/>
          <p:cNvSpPr>
            <a:spLocks noGrp="1"/>
          </p:cNvSpPr>
          <p:nvPr>
            <p:ph type="pic" sz="quarter" idx="16" hasCustomPrompt="1"/>
          </p:nvPr>
        </p:nvSpPr>
        <p:spPr>
          <a:xfrm>
            <a:off x="4996800" y="4032000"/>
            <a:ext cx="2208000" cy="1764000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sz="1100">
                <a:latin typeface="+mn-lt"/>
                <a:cs typeface="Calibri"/>
              </a:defRPr>
            </a:lvl1pPr>
          </a:lstStyle>
          <a:p>
            <a:r>
              <a:rPr lang="sv-SE" dirty="0"/>
              <a:t>Drag the </a:t>
            </a:r>
            <a:r>
              <a:rPr lang="sv-SE" dirty="0" err="1"/>
              <a:t>picture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the </a:t>
            </a:r>
            <a:r>
              <a:rPr lang="sv-SE" dirty="0" err="1"/>
              <a:t>placeholder</a:t>
            </a:r>
            <a:r>
              <a:rPr lang="sv-SE" dirty="0"/>
              <a:t> or </a:t>
            </a:r>
            <a:r>
              <a:rPr lang="sv-SE" dirty="0" err="1"/>
              <a:t>click</a:t>
            </a:r>
            <a:r>
              <a:rPr lang="sv-SE" dirty="0"/>
              <a:t> on the </a:t>
            </a:r>
            <a:r>
              <a:rPr lang="sv-SE" dirty="0" err="1"/>
              <a:t>icon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picture</a:t>
            </a:r>
            <a:r>
              <a:rPr lang="sv-SE" dirty="0"/>
              <a:t>.</a:t>
            </a:r>
          </a:p>
        </p:txBody>
      </p:sp>
      <p:sp>
        <p:nvSpPr>
          <p:cNvPr id="30" name="Platshållare för bild 9"/>
          <p:cNvSpPr>
            <a:spLocks noGrp="1"/>
          </p:cNvSpPr>
          <p:nvPr>
            <p:ph type="pic" sz="quarter" idx="17" hasCustomPrompt="1"/>
          </p:nvPr>
        </p:nvSpPr>
        <p:spPr>
          <a:xfrm>
            <a:off x="9667200" y="4032000"/>
            <a:ext cx="2208000" cy="1764000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sz="1100">
                <a:latin typeface="+mn-lt"/>
                <a:cs typeface="Calibri"/>
              </a:defRPr>
            </a:lvl1pPr>
          </a:lstStyle>
          <a:p>
            <a:r>
              <a:rPr lang="sv-SE" dirty="0"/>
              <a:t>Drag the </a:t>
            </a:r>
            <a:r>
              <a:rPr lang="sv-SE" dirty="0" err="1"/>
              <a:t>picture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the </a:t>
            </a:r>
            <a:r>
              <a:rPr lang="sv-SE" dirty="0" err="1"/>
              <a:t>placeholder</a:t>
            </a:r>
            <a:r>
              <a:rPr lang="sv-SE" dirty="0"/>
              <a:t> or </a:t>
            </a:r>
            <a:r>
              <a:rPr lang="sv-SE" dirty="0" err="1"/>
              <a:t>click</a:t>
            </a:r>
            <a:r>
              <a:rPr lang="sv-SE" dirty="0"/>
              <a:t> on the </a:t>
            </a:r>
            <a:r>
              <a:rPr lang="sv-SE" dirty="0" err="1"/>
              <a:t>icon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picture</a:t>
            </a:r>
            <a:r>
              <a:rPr lang="sv-SE" dirty="0"/>
              <a:t>.</a:t>
            </a:r>
          </a:p>
        </p:txBody>
      </p:sp>
      <p:sp>
        <p:nvSpPr>
          <p:cNvPr id="31" name="Platshållare för bild 9"/>
          <p:cNvSpPr>
            <a:spLocks noGrp="1"/>
          </p:cNvSpPr>
          <p:nvPr>
            <p:ph type="pic" sz="quarter" idx="18" hasCustomPrompt="1"/>
          </p:nvPr>
        </p:nvSpPr>
        <p:spPr>
          <a:xfrm>
            <a:off x="7329600" y="4032000"/>
            <a:ext cx="2208000" cy="1764000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sz="1100">
                <a:latin typeface="+mn-lt"/>
                <a:cs typeface="Calibri"/>
              </a:defRPr>
            </a:lvl1pPr>
          </a:lstStyle>
          <a:p>
            <a:r>
              <a:rPr lang="sv-SE" dirty="0"/>
              <a:t>Drag the </a:t>
            </a:r>
            <a:r>
              <a:rPr lang="sv-SE" dirty="0" err="1"/>
              <a:t>picture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the </a:t>
            </a:r>
            <a:r>
              <a:rPr lang="sv-SE" dirty="0" err="1"/>
              <a:t>placeholder</a:t>
            </a:r>
            <a:r>
              <a:rPr lang="sv-SE" dirty="0"/>
              <a:t> or </a:t>
            </a:r>
            <a:r>
              <a:rPr lang="sv-SE" dirty="0" err="1"/>
              <a:t>click</a:t>
            </a:r>
            <a:r>
              <a:rPr lang="sv-SE" dirty="0"/>
              <a:t> on the </a:t>
            </a:r>
            <a:r>
              <a:rPr lang="sv-SE" dirty="0" err="1"/>
              <a:t>icon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picture</a:t>
            </a:r>
            <a:r>
              <a:rPr lang="sv-SE" dirty="0"/>
              <a:t>.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816000" y="2003195"/>
            <a:ext cx="8112000" cy="1774478"/>
          </a:xfrm>
          <a:prstGeom prst="rect">
            <a:avLst/>
          </a:prstGeom>
        </p:spPr>
        <p:txBody>
          <a:bodyPr/>
          <a:lstStyle>
            <a:lvl1pPr marL="342900" marR="0" indent="-342900" algn="l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800" baseline="0"/>
            </a:lvl1pPr>
          </a:lstStyle>
          <a:p>
            <a:pPr lvl="0"/>
            <a:r>
              <a:rPr lang="en-US" dirty="0" err="1"/>
              <a:t>Dolruim</a:t>
            </a:r>
            <a:r>
              <a:rPr lang="en-US" dirty="0"/>
              <a:t> Detra		</a:t>
            </a:r>
            <a:r>
              <a:rPr lang="en-US" dirty="0" err="1"/>
              <a:t>xxxx</a:t>
            </a:r>
            <a:endParaRPr lang="en-US" dirty="0"/>
          </a:p>
          <a:p>
            <a:pPr lvl="0"/>
            <a:r>
              <a:rPr lang="en-US" dirty="0" err="1"/>
              <a:t>Dolruim</a:t>
            </a:r>
            <a:r>
              <a:rPr lang="en-US" dirty="0"/>
              <a:t> Detra		</a:t>
            </a:r>
            <a:r>
              <a:rPr lang="en-US" dirty="0" err="1"/>
              <a:t>xxxx</a:t>
            </a:r>
            <a:endParaRPr lang="en-US" dirty="0"/>
          </a:p>
          <a:p>
            <a:pPr lvl="0"/>
            <a:r>
              <a:rPr lang="en-US" dirty="0" err="1"/>
              <a:t>Dolruim</a:t>
            </a:r>
            <a:r>
              <a:rPr lang="en-US" dirty="0"/>
              <a:t> Detra		</a:t>
            </a:r>
            <a:r>
              <a:rPr lang="en-US" dirty="0" err="1"/>
              <a:t>xxxx</a:t>
            </a:r>
            <a:endParaRPr lang="en-US" dirty="0"/>
          </a:p>
          <a:p>
            <a:pPr marL="342900" marR="0" lvl="0" indent="-342900" algn="l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err="1"/>
              <a:t>Dolruim</a:t>
            </a:r>
            <a:r>
              <a:rPr lang="en-US" dirty="0"/>
              <a:t> Detra		</a:t>
            </a:r>
            <a:r>
              <a:rPr lang="en-US" dirty="0" err="1"/>
              <a:t>xxxx</a:t>
            </a:r>
            <a:endParaRPr lang="en-US" dirty="0"/>
          </a:p>
          <a:p>
            <a:pPr marL="342900" marR="0" lvl="0" indent="-342900" algn="l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err="1"/>
              <a:t>Dolruim</a:t>
            </a:r>
            <a:r>
              <a:rPr lang="en-US" dirty="0"/>
              <a:t> Detra		</a:t>
            </a:r>
            <a:r>
              <a:rPr lang="en-US" dirty="0" err="1"/>
              <a:t>xxxx</a:t>
            </a:r>
            <a:endParaRPr lang="en-US" dirty="0"/>
          </a:p>
          <a:p>
            <a:pPr marL="342900" marR="0" lvl="0" indent="-342900" algn="l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idx="1" hasCustomPrompt="1"/>
          </p:nvPr>
        </p:nvSpPr>
        <p:spPr>
          <a:xfrm>
            <a:off x="816000" y="1178002"/>
            <a:ext cx="10560000" cy="33855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sv-SE" sz="2200" dirty="0" err="1"/>
              <a:t>Subtitle</a:t>
            </a:r>
            <a:endParaRPr lang="sv-SE" dirty="0"/>
          </a:p>
        </p:txBody>
      </p:sp>
      <p:sp>
        <p:nvSpPr>
          <p:cNvPr id="15" name="Rubrik 1"/>
          <p:cNvSpPr>
            <a:spLocks noGrp="1"/>
          </p:cNvSpPr>
          <p:nvPr>
            <p:ph type="title" hasCustomPrompt="1"/>
          </p:nvPr>
        </p:nvSpPr>
        <p:spPr>
          <a:xfrm>
            <a:off x="816000" y="486002"/>
            <a:ext cx="1056000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sv-SE" dirty="0" err="1"/>
              <a:t>Headline</a:t>
            </a:r>
            <a:endParaRPr lang="sv-SE" dirty="0"/>
          </a:p>
        </p:txBody>
      </p:sp>
      <p:sp>
        <p:nvSpPr>
          <p:cNvPr id="10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20953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763F9-C1A5-483C-AA03-6391D1559DA3}" type="datetime1">
              <a:rPr lang="sv-SE" smtClean="0"/>
              <a:t>2025-03-27</a:t>
            </a:fld>
            <a:endParaRPr lang="sv-SE" dirty="0"/>
          </a:p>
        </p:txBody>
      </p:sp>
      <p:sp>
        <p:nvSpPr>
          <p:cNvPr id="12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160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01AB1-FCFA-234B-B496-9C90C37594E1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. 6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9"/>
          <p:cNvSpPr>
            <a:spLocks noGrp="1"/>
          </p:cNvSpPr>
          <p:nvPr>
            <p:ph type="pic" sz="quarter" idx="13" hasCustomPrompt="1"/>
          </p:nvPr>
        </p:nvSpPr>
        <p:spPr>
          <a:xfrm>
            <a:off x="336000" y="252413"/>
            <a:ext cx="3744000" cy="2736000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sz="1100"/>
            </a:lvl1pPr>
          </a:lstStyle>
          <a:p>
            <a:r>
              <a:rPr lang="sv-SE" dirty="0"/>
              <a:t>Drag the </a:t>
            </a:r>
            <a:r>
              <a:rPr lang="sv-SE" dirty="0" err="1"/>
              <a:t>picture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the </a:t>
            </a:r>
            <a:r>
              <a:rPr lang="sv-SE" dirty="0" err="1"/>
              <a:t>placeholder</a:t>
            </a:r>
            <a:r>
              <a:rPr lang="sv-SE" dirty="0"/>
              <a:t> or </a:t>
            </a:r>
            <a:r>
              <a:rPr lang="sv-SE" dirty="0" err="1"/>
              <a:t>click</a:t>
            </a:r>
            <a:r>
              <a:rPr lang="sv-SE" dirty="0"/>
              <a:t> on the </a:t>
            </a:r>
            <a:r>
              <a:rPr lang="sv-SE" dirty="0" err="1"/>
              <a:t>icon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picture</a:t>
            </a:r>
            <a:r>
              <a:rPr lang="sv-SE" dirty="0"/>
              <a:t>.</a:t>
            </a:r>
          </a:p>
        </p:txBody>
      </p:sp>
      <p:sp>
        <p:nvSpPr>
          <p:cNvPr id="12" name="Platshållare för bild 9"/>
          <p:cNvSpPr>
            <a:spLocks noGrp="1"/>
          </p:cNvSpPr>
          <p:nvPr>
            <p:ph type="pic" sz="quarter" idx="14" hasCustomPrompt="1"/>
          </p:nvPr>
        </p:nvSpPr>
        <p:spPr>
          <a:xfrm>
            <a:off x="4224000" y="252000"/>
            <a:ext cx="3744000" cy="2736000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sz="1100"/>
            </a:lvl1pPr>
          </a:lstStyle>
          <a:p>
            <a:r>
              <a:rPr lang="sv-SE" dirty="0"/>
              <a:t>Drag the </a:t>
            </a:r>
            <a:r>
              <a:rPr lang="sv-SE" dirty="0" err="1"/>
              <a:t>picture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the </a:t>
            </a:r>
            <a:r>
              <a:rPr lang="sv-SE" dirty="0" err="1"/>
              <a:t>placeholder</a:t>
            </a:r>
            <a:r>
              <a:rPr lang="sv-SE" dirty="0"/>
              <a:t> or </a:t>
            </a:r>
            <a:r>
              <a:rPr lang="sv-SE" dirty="0" err="1"/>
              <a:t>click</a:t>
            </a:r>
            <a:r>
              <a:rPr lang="sv-SE" dirty="0"/>
              <a:t> on the </a:t>
            </a:r>
            <a:r>
              <a:rPr lang="sv-SE" dirty="0" err="1"/>
              <a:t>icon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picture</a:t>
            </a:r>
            <a:r>
              <a:rPr lang="sv-SE" dirty="0"/>
              <a:t>.</a:t>
            </a:r>
          </a:p>
        </p:txBody>
      </p:sp>
      <p:sp>
        <p:nvSpPr>
          <p:cNvPr id="13" name="Platshållare för bild 9"/>
          <p:cNvSpPr>
            <a:spLocks noGrp="1"/>
          </p:cNvSpPr>
          <p:nvPr>
            <p:ph type="pic" sz="quarter" idx="15" hasCustomPrompt="1"/>
          </p:nvPr>
        </p:nvSpPr>
        <p:spPr>
          <a:xfrm>
            <a:off x="8112000" y="252000"/>
            <a:ext cx="3744000" cy="2736000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sz="1100"/>
            </a:lvl1pPr>
          </a:lstStyle>
          <a:p>
            <a:r>
              <a:rPr lang="sv-SE" dirty="0"/>
              <a:t>Drag the </a:t>
            </a:r>
            <a:r>
              <a:rPr lang="sv-SE" dirty="0" err="1"/>
              <a:t>picture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the </a:t>
            </a:r>
            <a:r>
              <a:rPr lang="sv-SE" dirty="0" err="1"/>
              <a:t>placeholder</a:t>
            </a:r>
            <a:r>
              <a:rPr lang="sv-SE" dirty="0"/>
              <a:t> or </a:t>
            </a:r>
            <a:r>
              <a:rPr lang="sv-SE" dirty="0" err="1"/>
              <a:t>click</a:t>
            </a:r>
            <a:r>
              <a:rPr lang="sv-SE" dirty="0"/>
              <a:t> on the </a:t>
            </a:r>
            <a:r>
              <a:rPr lang="sv-SE" dirty="0" err="1"/>
              <a:t>icon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picture</a:t>
            </a:r>
            <a:r>
              <a:rPr lang="sv-SE" dirty="0"/>
              <a:t>.</a:t>
            </a:r>
          </a:p>
        </p:txBody>
      </p:sp>
      <p:sp>
        <p:nvSpPr>
          <p:cNvPr id="19" name="Platshållare för bild 9"/>
          <p:cNvSpPr>
            <a:spLocks noGrp="1"/>
          </p:cNvSpPr>
          <p:nvPr>
            <p:ph type="pic" sz="quarter" idx="16" hasCustomPrompt="1"/>
          </p:nvPr>
        </p:nvSpPr>
        <p:spPr>
          <a:xfrm>
            <a:off x="335992" y="3088800"/>
            <a:ext cx="3744000" cy="2736000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sz="1100"/>
            </a:lvl1pPr>
          </a:lstStyle>
          <a:p>
            <a:r>
              <a:rPr lang="sv-SE" dirty="0"/>
              <a:t>Drag the </a:t>
            </a:r>
            <a:r>
              <a:rPr lang="sv-SE" dirty="0" err="1"/>
              <a:t>picture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the </a:t>
            </a:r>
            <a:r>
              <a:rPr lang="sv-SE" dirty="0" err="1"/>
              <a:t>placeholder</a:t>
            </a:r>
            <a:r>
              <a:rPr lang="sv-SE" dirty="0"/>
              <a:t> or </a:t>
            </a:r>
            <a:r>
              <a:rPr lang="sv-SE" dirty="0" err="1"/>
              <a:t>click</a:t>
            </a:r>
            <a:r>
              <a:rPr lang="sv-SE" dirty="0"/>
              <a:t> on the </a:t>
            </a:r>
            <a:r>
              <a:rPr lang="sv-SE" dirty="0" err="1"/>
              <a:t>icon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picture</a:t>
            </a:r>
            <a:r>
              <a:rPr lang="sv-SE" dirty="0"/>
              <a:t>.</a:t>
            </a:r>
          </a:p>
        </p:txBody>
      </p:sp>
      <p:sp>
        <p:nvSpPr>
          <p:cNvPr id="20" name="Platshållare för bild 9"/>
          <p:cNvSpPr>
            <a:spLocks noGrp="1"/>
          </p:cNvSpPr>
          <p:nvPr>
            <p:ph type="pic" sz="quarter" idx="17" hasCustomPrompt="1"/>
          </p:nvPr>
        </p:nvSpPr>
        <p:spPr>
          <a:xfrm>
            <a:off x="4223992" y="3088800"/>
            <a:ext cx="3744000" cy="2736000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sz="1100"/>
            </a:lvl1pPr>
          </a:lstStyle>
          <a:p>
            <a:r>
              <a:rPr lang="sv-SE" dirty="0"/>
              <a:t>Drag the </a:t>
            </a:r>
            <a:r>
              <a:rPr lang="sv-SE" dirty="0" err="1"/>
              <a:t>picture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the </a:t>
            </a:r>
            <a:r>
              <a:rPr lang="sv-SE" dirty="0" err="1"/>
              <a:t>placeholder</a:t>
            </a:r>
            <a:r>
              <a:rPr lang="sv-SE" dirty="0"/>
              <a:t> or </a:t>
            </a:r>
            <a:r>
              <a:rPr lang="sv-SE" dirty="0" err="1"/>
              <a:t>click</a:t>
            </a:r>
            <a:r>
              <a:rPr lang="sv-SE" dirty="0"/>
              <a:t> on the </a:t>
            </a:r>
            <a:r>
              <a:rPr lang="sv-SE" dirty="0" err="1"/>
              <a:t>icon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picture</a:t>
            </a:r>
            <a:r>
              <a:rPr lang="sv-SE" dirty="0"/>
              <a:t>.</a:t>
            </a:r>
          </a:p>
        </p:txBody>
      </p:sp>
      <p:sp>
        <p:nvSpPr>
          <p:cNvPr id="21" name="Platshållare för bild 9"/>
          <p:cNvSpPr>
            <a:spLocks noGrp="1"/>
          </p:cNvSpPr>
          <p:nvPr>
            <p:ph type="pic" sz="quarter" idx="18" hasCustomPrompt="1"/>
          </p:nvPr>
        </p:nvSpPr>
        <p:spPr>
          <a:xfrm>
            <a:off x="8111992" y="3088800"/>
            <a:ext cx="3744000" cy="2736000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sz="1100"/>
            </a:lvl1pPr>
          </a:lstStyle>
          <a:p>
            <a:r>
              <a:rPr lang="sv-SE" dirty="0"/>
              <a:t>Drag the </a:t>
            </a:r>
            <a:r>
              <a:rPr lang="sv-SE" dirty="0" err="1"/>
              <a:t>picture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the </a:t>
            </a:r>
            <a:r>
              <a:rPr lang="sv-SE" dirty="0" err="1"/>
              <a:t>placeholder</a:t>
            </a:r>
            <a:r>
              <a:rPr lang="sv-SE" dirty="0"/>
              <a:t> or </a:t>
            </a:r>
            <a:r>
              <a:rPr lang="sv-SE" dirty="0" err="1"/>
              <a:t>click</a:t>
            </a:r>
            <a:r>
              <a:rPr lang="sv-SE" dirty="0"/>
              <a:t> on the </a:t>
            </a:r>
            <a:r>
              <a:rPr lang="sv-SE" dirty="0" err="1"/>
              <a:t>icon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picture</a:t>
            </a:r>
            <a:r>
              <a:rPr lang="sv-SE" dirty="0"/>
              <a:t>.</a:t>
            </a:r>
          </a:p>
        </p:txBody>
      </p:sp>
      <p:sp>
        <p:nvSpPr>
          <p:cNvPr id="8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20953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CE99B-CDFC-479C-B216-2ED588524EAA}" type="datetime1">
              <a:rPr lang="sv-SE" smtClean="0"/>
              <a:t>2025-03-27</a:t>
            </a:fld>
            <a:endParaRPr lang="sv-SE" dirty="0"/>
          </a:p>
        </p:txBody>
      </p:sp>
      <p:sp>
        <p:nvSpPr>
          <p:cNvPr id="9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160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01AB1-FCFA-234B-B496-9C90C37594E1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. Timeli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9"/>
          <p:cNvSpPr>
            <a:spLocks noGrp="1"/>
          </p:cNvSpPr>
          <p:nvPr>
            <p:ph type="pic" sz="quarter" idx="15" hasCustomPrompt="1"/>
          </p:nvPr>
        </p:nvSpPr>
        <p:spPr>
          <a:xfrm>
            <a:off x="6576000" y="252000"/>
            <a:ext cx="5280000" cy="2520000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sz="1100"/>
            </a:lvl1pPr>
          </a:lstStyle>
          <a:p>
            <a:r>
              <a:rPr lang="sv-SE" dirty="0"/>
              <a:t>Drag the </a:t>
            </a:r>
            <a:r>
              <a:rPr lang="sv-SE" dirty="0" err="1"/>
              <a:t>picture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the </a:t>
            </a:r>
            <a:r>
              <a:rPr lang="sv-SE" dirty="0" err="1"/>
              <a:t>placeholder</a:t>
            </a:r>
            <a:r>
              <a:rPr lang="sv-SE" dirty="0"/>
              <a:t> or </a:t>
            </a:r>
            <a:r>
              <a:rPr lang="sv-SE" dirty="0" err="1"/>
              <a:t>click</a:t>
            </a:r>
            <a:r>
              <a:rPr lang="sv-SE" dirty="0"/>
              <a:t> on the </a:t>
            </a:r>
            <a:r>
              <a:rPr lang="sv-SE" dirty="0" err="1"/>
              <a:t>icon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picture</a:t>
            </a:r>
            <a:r>
              <a:rPr lang="sv-SE" dirty="0"/>
              <a:t>.</a:t>
            </a:r>
          </a:p>
        </p:txBody>
      </p:sp>
      <p:sp>
        <p:nvSpPr>
          <p:cNvPr id="13" name="Platshållare för bild 9"/>
          <p:cNvSpPr>
            <a:spLocks noGrp="1"/>
          </p:cNvSpPr>
          <p:nvPr>
            <p:ph type="pic" sz="quarter" idx="18" hasCustomPrompt="1"/>
          </p:nvPr>
        </p:nvSpPr>
        <p:spPr>
          <a:xfrm>
            <a:off x="6576000" y="2844000"/>
            <a:ext cx="5280000" cy="1944000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sz="1100"/>
            </a:lvl1pPr>
          </a:lstStyle>
          <a:p>
            <a:r>
              <a:rPr lang="sv-SE" dirty="0"/>
              <a:t>Drag the </a:t>
            </a:r>
            <a:r>
              <a:rPr lang="sv-SE" dirty="0" err="1"/>
              <a:t>picture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the </a:t>
            </a:r>
            <a:r>
              <a:rPr lang="sv-SE" dirty="0" err="1"/>
              <a:t>placeholder</a:t>
            </a:r>
            <a:r>
              <a:rPr lang="sv-SE" dirty="0"/>
              <a:t> or </a:t>
            </a:r>
            <a:r>
              <a:rPr lang="sv-SE" dirty="0" err="1"/>
              <a:t>click</a:t>
            </a:r>
            <a:r>
              <a:rPr lang="sv-SE" dirty="0"/>
              <a:t> on the </a:t>
            </a:r>
            <a:r>
              <a:rPr lang="sv-SE" dirty="0" err="1"/>
              <a:t>icon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picture</a:t>
            </a:r>
            <a:r>
              <a:rPr lang="sv-SE" dirty="0"/>
              <a:t>.</a:t>
            </a:r>
          </a:p>
        </p:txBody>
      </p:sp>
      <p:sp>
        <p:nvSpPr>
          <p:cNvPr id="11" name="Rubrik 1"/>
          <p:cNvSpPr>
            <a:spLocks noGrp="1"/>
          </p:cNvSpPr>
          <p:nvPr>
            <p:ph type="title" hasCustomPrompt="1"/>
          </p:nvPr>
        </p:nvSpPr>
        <p:spPr>
          <a:xfrm>
            <a:off x="816000" y="486002"/>
            <a:ext cx="552000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sv-SE" dirty="0" err="1"/>
              <a:t>Headline</a:t>
            </a:r>
            <a:endParaRPr lang="sv-SE" dirty="0"/>
          </a:p>
        </p:txBody>
      </p:sp>
      <p:pic>
        <p:nvPicPr>
          <p:cNvPr id="21" name="Bildobjekt 7" descr="Skala years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84204" y="5193769"/>
            <a:ext cx="11091333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latshållare för text 2"/>
          <p:cNvSpPr>
            <a:spLocks noGrp="1"/>
          </p:cNvSpPr>
          <p:nvPr>
            <p:ph type="body" idx="1" hasCustomPrompt="1"/>
          </p:nvPr>
        </p:nvSpPr>
        <p:spPr>
          <a:xfrm>
            <a:off x="816001" y="1360801"/>
            <a:ext cx="5179500" cy="2408352"/>
          </a:xfrm>
          <a:prstGeom prst="rect">
            <a:avLst/>
          </a:prstGeom>
        </p:spPr>
        <p:txBody>
          <a:bodyPr wrap="square" lIns="0" tIns="0" rIns="0" bIns="0" numCol="1" anchor="t" anchorCtr="0">
            <a:spAutoFit/>
          </a:bodyPr>
          <a:lstStyle>
            <a:lvl1pPr marL="284163" marR="0" indent="-28575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itchFamily="-103" charset="0"/>
              <a:buChar char="•"/>
              <a:tabLst/>
              <a:defRPr sz="1800" b="0">
                <a:latin typeface="Georgia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284163" indent="-285750">
              <a:spcBef>
                <a:spcPts val="500"/>
              </a:spcBef>
              <a:buFont typeface="Arial" pitchFamily="-105" charset="0"/>
              <a:buChar char="•"/>
            </a:pPr>
            <a:r>
              <a:rPr lang="en-GB" sz="1800" dirty="0" err="1">
                <a:latin typeface="Georgia" pitchFamily="-105" charset="0"/>
                <a:ea typeface="Georgia" pitchFamily="-105" charset="0"/>
                <a:cs typeface="Georgia" pitchFamily="-105" charset="0"/>
              </a:rPr>
              <a:t>Nihit</a:t>
            </a:r>
            <a:r>
              <a:rPr lang="en-GB" sz="1800" dirty="0">
                <a:latin typeface="Georgia" pitchFamily="-105" charset="0"/>
                <a:ea typeface="Georgia" pitchFamily="-105" charset="0"/>
                <a:cs typeface="Georgia" pitchFamily="-105" charset="0"/>
              </a:rPr>
              <a:t> </a:t>
            </a:r>
            <a:r>
              <a:rPr lang="en-GB" sz="1800" dirty="0" err="1">
                <a:latin typeface="Georgia" pitchFamily="-105" charset="0"/>
                <a:ea typeface="Georgia" pitchFamily="-105" charset="0"/>
                <a:cs typeface="Georgia" pitchFamily="-105" charset="0"/>
              </a:rPr>
              <a:t>evelectia</a:t>
            </a:r>
            <a:r>
              <a:rPr lang="en-GB" sz="1800" dirty="0">
                <a:latin typeface="Georgia" pitchFamily="-105" charset="0"/>
                <a:ea typeface="Georgia" pitchFamily="-105" charset="0"/>
                <a:cs typeface="Georgia" pitchFamily="-105" charset="0"/>
              </a:rPr>
              <a:t> </a:t>
            </a:r>
            <a:r>
              <a:rPr lang="en-GB" sz="1800" dirty="0" err="1">
                <a:latin typeface="Georgia" pitchFamily="-105" charset="0"/>
                <a:ea typeface="Georgia" pitchFamily="-105" charset="0"/>
                <a:cs typeface="Georgia" pitchFamily="-105" charset="0"/>
              </a:rPr>
              <a:t>quibus</a:t>
            </a:r>
            <a:r>
              <a:rPr lang="en-GB" sz="1800" dirty="0">
                <a:latin typeface="Georgia" pitchFamily="-105" charset="0"/>
                <a:ea typeface="Georgia" pitchFamily="-105" charset="0"/>
                <a:cs typeface="Georgia" pitchFamily="-105" charset="0"/>
              </a:rPr>
              <a:t> </a:t>
            </a:r>
            <a:r>
              <a:rPr lang="en-GB" sz="1800" dirty="0" err="1">
                <a:latin typeface="Georgia" pitchFamily="-105" charset="0"/>
                <a:ea typeface="Georgia" pitchFamily="-105" charset="0"/>
                <a:cs typeface="Georgia" pitchFamily="-105" charset="0"/>
              </a:rPr>
              <a:t>volore</a:t>
            </a:r>
            <a:r>
              <a:rPr lang="en-GB" sz="1800" dirty="0">
                <a:latin typeface="Georgia" pitchFamily="-105" charset="0"/>
                <a:ea typeface="Georgia" pitchFamily="-105" charset="0"/>
                <a:cs typeface="Georgia" pitchFamily="-105" charset="0"/>
              </a:rPr>
              <a:t> et </a:t>
            </a:r>
            <a:r>
              <a:rPr lang="en-GB" sz="1800" dirty="0" err="1">
                <a:latin typeface="Georgia" pitchFamily="-105" charset="0"/>
                <a:ea typeface="Georgia" pitchFamily="-105" charset="0"/>
                <a:cs typeface="Georgia" pitchFamily="-105" charset="0"/>
              </a:rPr>
              <a:t>esenis</a:t>
            </a:r>
            <a:r>
              <a:rPr lang="en-GB" sz="1800" dirty="0">
                <a:latin typeface="Georgia" pitchFamily="-105" charset="0"/>
                <a:ea typeface="Georgia" pitchFamily="-105" charset="0"/>
                <a:cs typeface="Georgia" pitchFamily="-105" charset="0"/>
              </a:rPr>
              <a:t> </a:t>
            </a:r>
            <a:r>
              <a:rPr lang="en-GB" sz="1800" dirty="0" err="1">
                <a:latin typeface="Georgia" pitchFamily="-105" charset="0"/>
                <a:ea typeface="Georgia" pitchFamily="-105" charset="0"/>
                <a:cs typeface="Georgia" pitchFamily="-105" charset="0"/>
              </a:rPr>
              <a:t>doluptatiis</a:t>
            </a:r>
            <a:r>
              <a:rPr lang="en-GB" sz="1800" dirty="0">
                <a:latin typeface="Georgia" pitchFamily="-105" charset="0"/>
                <a:ea typeface="Georgia" pitchFamily="-105" charset="0"/>
                <a:cs typeface="Georgia" pitchFamily="-105" charset="0"/>
              </a:rPr>
              <a:t> </a:t>
            </a:r>
            <a:r>
              <a:rPr lang="en-GB" sz="1800" dirty="0" err="1">
                <a:latin typeface="Georgia" pitchFamily="-105" charset="0"/>
                <a:ea typeface="Georgia" pitchFamily="-105" charset="0"/>
                <a:cs typeface="Georgia" pitchFamily="-105" charset="0"/>
              </a:rPr>
              <a:t>delia</a:t>
            </a:r>
            <a:r>
              <a:rPr lang="en-GB" sz="1800" dirty="0">
                <a:latin typeface="Georgia" pitchFamily="-105" charset="0"/>
                <a:ea typeface="Georgia" pitchFamily="-105" charset="0"/>
                <a:cs typeface="Georgia" pitchFamily="-105" charset="0"/>
              </a:rPr>
              <a:t> </a:t>
            </a:r>
            <a:r>
              <a:rPr lang="en-GB" sz="1800" dirty="0" err="1">
                <a:latin typeface="Georgia" pitchFamily="-105" charset="0"/>
                <a:ea typeface="Georgia" pitchFamily="-105" charset="0"/>
                <a:cs typeface="Georgia" pitchFamily="-105" charset="0"/>
              </a:rPr>
              <a:t>comni</a:t>
            </a:r>
            <a:r>
              <a:rPr lang="en-GB" sz="1800" dirty="0">
                <a:latin typeface="Georgia" pitchFamily="-105" charset="0"/>
                <a:ea typeface="Georgia" pitchFamily="-105" charset="0"/>
                <a:cs typeface="Georgia" pitchFamily="-105" charset="0"/>
              </a:rPr>
              <a:t> </a:t>
            </a:r>
            <a:r>
              <a:rPr lang="en-GB" sz="1800" dirty="0" err="1">
                <a:latin typeface="Georgia" pitchFamily="-105" charset="0"/>
                <a:ea typeface="Georgia" pitchFamily="-105" charset="0"/>
                <a:cs typeface="Georgia" pitchFamily="-105" charset="0"/>
              </a:rPr>
              <a:t>officabo</a:t>
            </a:r>
            <a:r>
              <a:rPr lang="en-GB" sz="1800" dirty="0">
                <a:latin typeface="Georgia" pitchFamily="-105" charset="0"/>
                <a:ea typeface="Georgia" pitchFamily="-105" charset="0"/>
                <a:cs typeface="Georgia" pitchFamily="-105" charset="0"/>
              </a:rPr>
              <a:t>. Ovid </a:t>
            </a:r>
            <a:r>
              <a:rPr lang="en-GB" sz="1800" dirty="0" err="1">
                <a:latin typeface="Georgia" pitchFamily="-105" charset="0"/>
                <a:ea typeface="Georgia" pitchFamily="-105" charset="0"/>
                <a:cs typeface="Georgia" pitchFamily="-105" charset="0"/>
              </a:rPr>
              <a:t>maximi</a:t>
            </a:r>
            <a:r>
              <a:rPr lang="en-GB" sz="1800" dirty="0">
                <a:latin typeface="Georgia" pitchFamily="-105" charset="0"/>
                <a:ea typeface="Georgia" pitchFamily="-105" charset="0"/>
                <a:cs typeface="Georgia" pitchFamily="-105" charset="0"/>
              </a:rPr>
              <a:t>, con rest </a:t>
            </a:r>
            <a:r>
              <a:rPr lang="en-GB" sz="1800" dirty="0" err="1">
                <a:latin typeface="Georgia" pitchFamily="-105" charset="0"/>
                <a:ea typeface="Georgia" pitchFamily="-105" charset="0"/>
                <a:cs typeface="Georgia" pitchFamily="-105" charset="0"/>
              </a:rPr>
              <a:t>excesed</a:t>
            </a:r>
            <a:r>
              <a:rPr lang="en-GB" sz="1800" dirty="0">
                <a:latin typeface="Georgia" pitchFamily="-105" charset="0"/>
                <a:ea typeface="Georgia" pitchFamily="-105" charset="0"/>
                <a:cs typeface="Georgia" pitchFamily="-105" charset="0"/>
              </a:rPr>
              <a:t> </a:t>
            </a:r>
            <a:r>
              <a:rPr lang="en-GB" sz="1800" dirty="0" err="1">
                <a:latin typeface="Georgia" pitchFamily="-105" charset="0"/>
                <a:ea typeface="Georgia" pitchFamily="-105" charset="0"/>
                <a:cs typeface="Georgia" pitchFamily="-105" charset="0"/>
              </a:rPr>
              <a:t>ionseque</a:t>
            </a:r>
            <a:r>
              <a:rPr lang="en-GB" sz="1800" dirty="0">
                <a:latin typeface="Georgia" pitchFamily="-105" charset="0"/>
                <a:ea typeface="Georgia" pitchFamily="-105" charset="0"/>
                <a:cs typeface="Georgia" pitchFamily="-105" charset="0"/>
              </a:rPr>
              <a:t> </a:t>
            </a:r>
            <a:r>
              <a:rPr lang="en-GB" sz="1800" dirty="0" err="1">
                <a:latin typeface="Georgia" pitchFamily="-105" charset="0"/>
                <a:ea typeface="Georgia" pitchFamily="-105" charset="0"/>
                <a:cs typeface="Georgia" pitchFamily="-105" charset="0"/>
              </a:rPr>
              <a:t>magnit</a:t>
            </a:r>
            <a:r>
              <a:rPr lang="en-GB" sz="1800" dirty="0">
                <a:latin typeface="Georgia" pitchFamily="-105" charset="0"/>
                <a:ea typeface="Georgia" pitchFamily="-105" charset="0"/>
                <a:cs typeface="Georgia" pitchFamily="-105" charset="0"/>
              </a:rPr>
              <a:t> </a:t>
            </a:r>
            <a:r>
              <a:rPr lang="en-GB" sz="1800" dirty="0" err="1">
                <a:latin typeface="Georgia" pitchFamily="-105" charset="0"/>
                <a:ea typeface="Georgia" pitchFamily="-105" charset="0"/>
                <a:cs typeface="Georgia" pitchFamily="-105" charset="0"/>
              </a:rPr>
              <a:t>eaquae</a:t>
            </a:r>
            <a:r>
              <a:rPr lang="en-GB" sz="1800" dirty="0">
                <a:latin typeface="Georgia" pitchFamily="-105" charset="0"/>
                <a:ea typeface="Georgia" pitchFamily="-105" charset="0"/>
                <a:cs typeface="Georgia" pitchFamily="-105" charset="0"/>
              </a:rPr>
              <a:t>.</a:t>
            </a:r>
          </a:p>
          <a:p>
            <a:pPr marL="284163" indent="-285750">
              <a:spcBef>
                <a:spcPts val="500"/>
              </a:spcBef>
              <a:buFont typeface="Arial" pitchFamily="-105" charset="0"/>
              <a:buChar char="•"/>
            </a:pPr>
            <a:endParaRPr lang="en-GB" sz="1800" dirty="0">
              <a:latin typeface="Georgia" pitchFamily="-105" charset="0"/>
              <a:ea typeface="Georgia" pitchFamily="-105" charset="0"/>
              <a:cs typeface="Georgia" pitchFamily="-105" charset="0"/>
            </a:endParaRPr>
          </a:p>
          <a:p>
            <a:pPr marL="284163" indent="-285750">
              <a:spcBef>
                <a:spcPts val="500"/>
              </a:spcBef>
              <a:buFont typeface="Arial" pitchFamily="-105" charset="0"/>
              <a:buChar char="•"/>
            </a:pPr>
            <a:r>
              <a:rPr lang="en-GB" sz="1800" dirty="0" err="1">
                <a:latin typeface="Georgia" pitchFamily="-105" charset="0"/>
                <a:ea typeface="Georgia" pitchFamily="-105" charset="0"/>
                <a:cs typeface="Georgia" pitchFamily="-105" charset="0"/>
              </a:rPr>
              <a:t>Osapictur</a:t>
            </a:r>
            <a:r>
              <a:rPr lang="en-GB" sz="1800" dirty="0">
                <a:latin typeface="Georgia" pitchFamily="-105" charset="0"/>
                <a:ea typeface="Georgia" pitchFamily="-105" charset="0"/>
                <a:cs typeface="Georgia" pitchFamily="-105" charset="0"/>
              </a:rPr>
              <a:t> </a:t>
            </a:r>
            <a:r>
              <a:rPr lang="en-GB" sz="1800" dirty="0" err="1">
                <a:latin typeface="Georgia" pitchFamily="-105" charset="0"/>
                <a:ea typeface="Georgia" pitchFamily="-105" charset="0"/>
                <a:cs typeface="Georgia" pitchFamily="-105" charset="0"/>
              </a:rPr>
              <a:t>andamendis</a:t>
            </a:r>
            <a:r>
              <a:rPr lang="en-GB" sz="1800" dirty="0">
                <a:latin typeface="Georgia" pitchFamily="-105" charset="0"/>
                <a:ea typeface="Georgia" pitchFamily="-105" charset="0"/>
                <a:cs typeface="Georgia" pitchFamily="-105" charset="0"/>
              </a:rPr>
              <a:t> </a:t>
            </a:r>
            <a:r>
              <a:rPr lang="en-GB" sz="1800" dirty="0" err="1">
                <a:latin typeface="Georgia" pitchFamily="-105" charset="0"/>
                <a:ea typeface="Georgia" pitchFamily="-105" charset="0"/>
                <a:cs typeface="Georgia" pitchFamily="-105" charset="0"/>
              </a:rPr>
              <a:t>dolor</a:t>
            </a:r>
            <a:r>
              <a:rPr lang="en-GB" sz="1800" dirty="0">
                <a:latin typeface="Georgia" pitchFamily="-105" charset="0"/>
                <a:ea typeface="Georgia" pitchFamily="-105" charset="0"/>
                <a:cs typeface="Georgia" pitchFamily="-105" charset="0"/>
              </a:rPr>
              <a:t> </a:t>
            </a:r>
            <a:br>
              <a:rPr lang="en-GB" sz="1800" dirty="0">
                <a:latin typeface="Georgia" pitchFamily="-105" charset="0"/>
                <a:ea typeface="Georgia" pitchFamily="-105" charset="0"/>
                <a:cs typeface="Georgia" pitchFamily="-105" charset="0"/>
              </a:rPr>
            </a:br>
            <a:r>
              <a:rPr lang="en-GB" sz="1800" dirty="0" err="1">
                <a:latin typeface="Georgia" pitchFamily="-105" charset="0"/>
                <a:ea typeface="Georgia" pitchFamily="-105" charset="0"/>
                <a:cs typeface="Georgia" pitchFamily="-105" charset="0"/>
              </a:rPr>
              <a:t>pella</a:t>
            </a:r>
            <a:r>
              <a:rPr lang="en-GB" sz="1800" dirty="0">
                <a:latin typeface="Georgia" pitchFamily="-105" charset="0"/>
                <a:ea typeface="Georgia" pitchFamily="-105" charset="0"/>
                <a:cs typeface="Georgia" pitchFamily="-105" charset="0"/>
              </a:rPr>
              <a:t> qui </a:t>
            </a:r>
            <a:r>
              <a:rPr lang="en-GB" sz="1800" dirty="0" err="1">
                <a:latin typeface="Georgia" pitchFamily="-105" charset="0"/>
                <a:ea typeface="Georgia" pitchFamily="-105" charset="0"/>
                <a:cs typeface="Georgia" pitchFamily="-105" charset="0"/>
              </a:rPr>
              <a:t>bea</a:t>
            </a:r>
            <a:r>
              <a:rPr lang="en-GB" sz="1800" dirty="0">
                <a:latin typeface="Georgia" pitchFamily="-105" charset="0"/>
                <a:ea typeface="Georgia" pitchFamily="-105" charset="0"/>
                <a:cs typeface="Georgia" pitchFamily="-105" charset="0"/>
              </a:rPr>
              <a:t> </a:t>
            </a:r>
            <a:r>
              <a:rPr lang="en-GB" sz="1800" dirty="0" err="1">
                <a:latin typeface="Georgia" pitchFamily="-105" charset="0"/>
                <a:ea typeface="Georgia" pitchFamily="-105" charset="0"/>
                <a:cs typeface="Georgia" pitchFamily="-105" charset="0"/>
              </a:rPr>
              <a:t>incit</a:t>
            </a:r>
            <a:r>
              <a:rPr lang="en-GB" sz="1800" dirty="0">
                <a:latin typeface="Georgia" pitchFamily="-105" charset="0"/>
                <a:ea typeface="Georgia" pitchFamily="-105" charset="0"/>
                <a:cs typeface="Georgia" pitchFamily="-105" charset="0"/>
              </a:rPr>
              <a:t> </a:t>
            </a:r>
            <a:r>
              <a:rPr lang="en-GB" sz="1800" dirty="0" err="1">
                <a:latin typeface="Georgia" pitchFamily="-105" charset="0"/>
                <a:ea typeface="Georgia" pitchFamily="-105" charset="0"/>
                <a:cs typeface="Georgia" pitchFamily="-105" charset="0"/>
              </a:rPr>
              <a:t>invelluptio</a:t>
            </a:r>
            <a:r>
              <a:rPr lang="en-GB" sz="1800" dirty="0">
                <a:latin typeface="Georgia" pitchFamily="-105" charset="0"/>
                <a:ea typeface="Georgia" pitchFamily="-105" charset="0"/>
                <a:cs typeface="Georgia" pitchFamily="-105" charset="0"/>
              </a:rPr>
              <a:t> </a:t>
            </a:r>
            <a:r>
              <a:rPr lang="en-GB" sz="1800" dirty="0" err="1">
                <a:latin typeface="Georgia" pitchFamily="-105" charset="0"/>
                <a:ea typeface="Georgia" pitchFamily="-105" charset="0"/>
                <a:cs typeface="Georgia" pitchFamily="-105" charset="0"/>
              </a:rPr>
              <a:t>ovid</a:t>
            </a:r>
            <a:r>
              <a:rPr lang="en-GB" sz="1800" dirty="0">
                <a:latin typeface="Georgia" pitchFamily="-105" charset="0"/>
                <a:ea typeface="Georgia" pitchFamily="-105" charset="0"/>
                <a:cs typeface="Georgia" pitchFamily="-105" charset="0"/>
              </a:rPr>
              <a:t> </a:t>
            </a:r>
            <a:r>
              <a:rPr lang="en-GB" sz="1800" dirty="0" err="1">
                <a:latin typeface="Georgia" pitchFamily="-105" charset="0"/>
                <a:ea typeface="Georgia" pitchFamily="-105" charset="0"/>
                <a:cs typeface="Georgia" pitchFamily="-105" charset="0"/>
              </a:rPr>
              <a:t>maximi</a:t>
            </a:r>
            <a:r>
              <a:rPr lang="en-GB" sz="1800" dirty="0">
                <a:latin typeface="Georgia" pitchFamily="-105" charset="0"/>
                <a:ea typeface="Georgia" pitchFamily="-105" charset="0"/>
                <a:cs typeface="Georgia" pitchFamily="-105" charset="0"/>
              </a:rPr>
              <a:t>, con rest </a:t>
            </a:r>
            <a:r>
              <a:rPr lang="en-GB" sz="1800" dirty="0" err="1">
                <a:latin typeface="Georgia" pitchFamily="-105" charset="0"/>
                <a:ea typeface="Georgia" pitchFamily="-105" charset="0"/>
                <a:cs typeface="Georgia" pitchFamily="-105" charset="0"/>
              </a:rPr>
              <a:t>excesed</a:t>
            </a:r>
            <a:r>
              <a:rPr lang="en-GB" sz="1800" dirty="0">
                <a:latin typeface="Georgia" pitchFamily="-105" charset="0"/>
                <a:ea typeface="Georgia" pitchFamily="-105" charset="0"/>
                <a:cs typeface="Georgia" pitchFamily="-105" charset="0"/>
              </a:rPr>
              <a:t> </a:t>
            </a:r>
            <a:r>
              <a:rPr lang="en-GB" sz="1800" dirty="0" err="1">
                <a:latin typeface="Georgia" pitchFamily="-105" charset="0"/>
                <a:ea typeface="Georgia" pitchFamily="-105" charset="0"/>
                <a:cs typeface="Georgia" pitchFamily="-105" charset="0"/>
              </a:rPr>
              <a:t>ionseq</a:t>
            </a:r>
            <a:endParaRPr lang="sv-SE" dirty="0"/>
          </a:p>
          <a:p>
            <a:pPr marL="284163" indent="-285750">
              <a:spcBef>
                <a:spcPts val="500"/>
              </a:spcBef>
              <a:buFont typeface="Arial" pitchFamily="-103" charset="0"/>
              <a:buChar char="•"/>
            </a:pPr>
            <a:endParaRPr lang="en-GB" sz="1800" dirty="0">
              <a:latin typeface="Georgia" pitchFamily="-103" charset="0"/>
              <a:ea typeface="Georgia" pitchFamily="-103" charset="0"/>
              <a:cs typeface="Georgia" pitchFamily="-103" charset="0"/>
            </a:endParaRPr>
          </a:p>
        </p:txBody>
      </p:sp>
      <p:sp>
        <p:nvSpPr>
          <p:cNvPr id="8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20953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489F6-103A-4EBD-BB56-466E95ED2E3B}" type="datetime1">
              <a:rPr lang="sv-SE" smtClean="0"/>
              <a:t>2025-03-27</a:t>
            </a:fld>
            <a:endParaRPr lang="sv-SE" dirty="0"/>
          </a:p>
        </p:txBody>
      </p:sp>
      <p:sp>
        <p:nvSpPr>
          <p:cNvPr id="9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160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01AB1-FCFA-234B-B496-9C90C37594E1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. Organiz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ubrik 1"/>
          <p:cNvSpPr>
            <a:spLocks noGrp="1"/>
          </p:cNvSpPr>
          <p:nvPr>
            <p:ph type="title" hasCustomPrompt="1"/>
          </p:nvPr>
        </p:nvSpPr>
        <p:spPr>
          <a:xfrm>
            <a:off x="816000" y="486002"/>
            <a:ext cx="1056000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sv-SE" dirty="0" err="1"/>
              <a:t>Headline</a:t>
            </a:r>
            <a:endParaRPr lang="sv-SE" dirty="0"/>
          </a:p>
        </p:txBody>
      </p:sp>
      <p:sp>
        <p:nvSpPr>
          <p:cNvPr id="15" name="Rektangel 1"/>
          <p:cNvSpPr>
            <a:spLocks noChangeArrowheads="1"/>
          </p:cNvSpPr>
          <p:nvPr userDrawn="1"/>
        </p:nvSpPr>
        <p:spPr bwMode="auto">
          <a:xfrm>
            <a:off x="4673880" y="1440000"/>
            <a:ext cx="2448000" cy="1080000"/>
          </a:xfrm>
          <a:prstGeom prst="rect">
            <a:avLst/>
          </a:prstGeom>
          <a:solidFill>
            <a:srgbClr val="E41E26"/>
          </a:solidFill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endParaRPr lang="sv-SE"/>
          </a:p>
        </p:txBody>
      </p:sp>
      <p:sp>
        <p:nvSpPr>
          <p:cNvPr id="16" name="Rektangel 1"/>
          <p:cNvSpPr>
            <a:spLocks noChangeArrowheads="1"/>
          </p:cNvSpPr>
          <p:nvPr userDrawn="1"/>
        </p:nvSpPr>
        <p:spPr bwMode="auto">
          <a:xfrm>
            <a:off x="4673880" y="2826000"/>
            <a:ext cx="2448000" cy="1080000"/>
          </a:xfrm>
          <a:prstGeom prst="rect">
            <a:avLst/>
          </a:prstGeom>
          <a:solidFill>
            <a:srgbClr val="E41E26"/>
          </a:solidFill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endParaRPr lang="sv-SE"/>
          </a:p>
        </p:txBody>
      </p:sp>
      <p:sp>
        <p:nvSpPr>
          <p:cNvPr id="17" name="Rektangel 1"/>
          <p:cNvSpPr>
            <a:spLocks noChangeArrowheads="1"/>
          </p:cNvSpPr>
          <p:nvPr userDrawn="1"/>
        </p:nvSpPr>
        <p:spPr bwMode="auto">
          <a:xfrm>
            <a:off x="1937880" y="2826000"/>
            <a:ext cx="2448000" cy="1080000"/>
          </a:xfrm>
          <a:prstGeom prst="rect">
            <a:avLst/>
          </a:prstGeom>
          <a:solidFill>
            <a:srgbClr val="E41E26"/>
          </a:solidFill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endParaRPr lang="sv-SE"/>
          </a:p>
        </p:txBody>
      </p:sp>
      <p:sp>
        <p:nvSpPr>
          <p:cNvPr id="18" name="Rektangel 1"/>
          <p:cNvSpPr>
            <a:spLocks noChangeArrowheads="1"/>
          </p:cNvSpPr>
          <p:nvPr userDrawn="1"/>
        </p:nvSpPr>
        <p:spPr bwMode="auto">
          <a:xfrm>
            <a:off x="7409880" y="2826000"/>
            <a:ext cx="2448000" cy="1080000"/>
          </a:xfrm>
          <a:prstGeom prst="rect">
            <a:avLst/>
          </a:prstGeom>
          <a:solidFill>
            <a:srgbClr val="E41E26"/>
          </a:solidFill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endParaRPr lang="sv-SE"/>
          </a:p>
        </p:txBody>
      </p:sp>
      <p:sp>
        <p:nvSpPr>
          <p:cNvPr id="19" name="Platshållare för text 2"/>
          <p:cNvSpPr>
            <a:spLocks noGrp="1"/>
          </p:cNvSpPr>
          <p:nvPr>
            <p:ph type="body" idx="13" hasCustomPrompt="1"/>
          </p:nvPr>
        </p:nvSpPr>
        <p:spPr>
          <a:xfrm>
            <a:off x="4673880" y="1560731"/>
            <a:ext cx="2448000" cy="36000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Väderstad Holding</a:t>
            </a:r>
          </a:p>
        </p:txBody>
      </p:sp>
      <p:sp>
        <p:nvSpPr>
          <p:cNvPr id="20" name="Platshållare för text 2"/>
          <p:cNvSpPr>
            <a:spLocks noGrp="1"/>
          </p:cNvSpPr>
          <p:nvPr>
            <p:ph type="body" idx="14" hasCustomPrompt="1"/>
          </p:nvPr>
        </p:nvSpPr>
        <p:spPr>
          <a:xfrm>
            <a:off x="4673880" y="1821198"/>
            <a:ext cx="2448000" cy="56434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err="1"/>
              <a:t>Dolorum</a:t>
            </a:r>
            <a:r>
              <a:rPr lang="sv-SE" dirty="0"/>
              <a:t> </a:t>
            </a:r>
            <a:r>
              <a:rPr lang="sv-SE" dirty="0" err="1"/>
              <a:t>etrio</a:t>
            </a:r>
            <a:br>
              <a:rPr lang="sv-SE" dirty="0"/>
            </a:br>
            <a:r>
              <a:rPr lang="sv-SE" dirty="0" err="1"/>
              <a:t>detrio</a:t>
            </a:r>
            <a:r>
              <a:rPr lang="sv-SE" dirty="0"/>
              <a:t> </a:t>
            </a:r>
            <a:r>
              <a:rPr lang="sv-SE" dirty="0" err="1"/>
              <a:t>dowerpoki</a:t>
            </a:r>
            <a:endParaRPr lang="sv-SE" dirty="0"/>
          </a:p>
        </p:txBody>
      </p:sp>
      <p:sp>
        <p:nvSpPr>
          <p:cNvPr id="21" name="Platshållare för text 2"/>
          <p:cNvSpPr>
            <a:spLocks noGrp="1"/>
          </p:cNvSpPr>
          <p:nvPr>
            <p:ph type="body" idx="15" hasCustomPrompt="1"/>
          </p:nvPr>
        </p:nvSpPr>
        <p:spPr>
          <a:xfrm>
            <a:off x="4673880" y="2945665"/>
            <a:ext cx="2448000" cy="960335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400" b="1" i="0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err="1"/>
              <a:t>Seed</a:t>
            </a:r>
            <a:r>
              <a:rPr lang="sv-SE" dirty="0"/>
              <a:t> </a:t>
            </a:r>
            <a:r>
              <a:rPr lang="sv-SE" dirty="0" err="1"/>
              <a:t>Hawk</a:t>
            </a:r>
            <a:r>
              <a:rPr lang="sv-SE" dirty="0"/>
              <a:t> Inc.</a:t>
            </a:r>
          </a:p>
        </p:txBody>
      </p:sp>
      <p:sp>
        <p:nvSpPr>
          <p:cNvPr id="22" name="Platshållare för text 2"/>
          <p:cNvSpPr>
            <a:spLocks noGrp="1"/>
          </p:cNvSpPr>
          <p:nvPr>
            <p:ph type="body" idx="16" hasCustomPrompt="1"/>
          </p:nvPr>
        </p:nvSpPr>
        <p:spPr>
          <a:xfrm>
            <a:off x="4673880" y="3214599"/>
            <a:ext cx="2448000" cy="56434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err="1"/>
              <a:t>Dolorum</a:t>
            </a:r>
            <a:r>
              <a:rPr lang="sv-SE" dirty="0"/>
              <a:t> </a:t>
            </a:r>
            <a:r>
              <a:rPr lang="sv-SE" dirty="0" err="1"/>
              <a:t>etrio</a:t>
            </a:r>
            <a:br>
              <a:rPr lang="sv-SE" dirty="0"/>
            </a:br>
            <a:r>
              <a:rPr lang="sv-SE" dirty="0" err="1"/>
              <a:t>detrio</a:t>
            </a:r>
            <a:r>
              <a:rPr lang="sv-SE" dirty="0"/>
              <a:t> </a:t>
            </a:r>
            <a:r>
              <a:rPr lang="sv-SE" dirty="0" err="1"/>
              <a:t>dowerpoki</a:t>
            </a:r>
            <a:endParaRPr lang="sv-SE" dirty="0"/>
          </a:p>
        </p:txBody>
      </p:sp>
      <p:sp>
        <p:nvSpPr>
          <p:cNvPr id="23" name="Platshållare för text 2"/>
          <p:cNvSpPr>
            <a:spLocks noGrp="1"/>
          </p:cNvSpPr>
          <p:nvPr>
            <p:ph type="body" idx="17" hasCustomPrompt="1"/>
          </p:nvPr>
        </p:nvSpPr>
        <p:spPr>
          <a:xfrm>
            <a:off x="1937880" y="2945665"/>
            <a:ext cx="2448000" cy="36000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400" b="1" i="0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err="1"/>
              <a:t>Väderstad </a:t>
            </a:r>
            <a:r>
              <a:rPr lang="sv-SE" dirty="0"/>
              <a:t>AB</a:t>
            </a:r>
          </a:p>
        </p:txBody>
      </p:sp>
      <p:sp>
        <p:nvSpPr>
          <p:cNvPr id="24" name="Platshållare för text 2"/>
          <p:cNvSpPr>
            <a:spLocks noGrp="1"/>
          </p:cNvSpPr>
          <p:nvPr>
            <p:ph type="body" idx="18" hasCustomPrompt="1"/>
          </p:nvPr>
        </p:nvSpPr>
        <p:spPr>
          <a:xfrm>
            <a:off x="1937880" y="3214599"/>
            <a:ext cx="2448000" cy="56434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err="1"/>
              <a:t>Dolorum</a:t>
            </a:r>
            <a:r>
              <a:rPr lang="sv-SE" dirty="0"/>
              <a:t> </a:t>
            </a:r>
            <a:r>
              <a:rPr lang="sv-SE" dirty="0" err="1"/>
              <a:t>etrio</a:t>
            </a:r>
            <a:br>
              <a:rPr lang="sv-SE" dirty="0"/>
            </a:br>
            <a:r>
              <a:rPr lang="sv-SE" dirty="0" err="1"/>
              <a:t>detrio</a:t>
            </a:r>
            <a:r>
              <a:rPr lang="sv-SE" dirty="0"/>
              <a:t> </a:t>
            </a:r>
            <a:r>
              <a:rPr lang="sv-SE" dirty="0" err="1"/>
              <a:t>dowerpoki</a:t>
            </a:r>
            <a:endParaRPr lang="sv-SE" dirty="0"/>
          </a:p>
        </p:txBody>
      </p:sp>
      <p:sp>
        <p:nvSpPr>
          <p:cNvPr id="25" name="Platshållare för text 2"/>
          <p:cNvSpPr>
            <a:spLocks noGrp="1"/>
          </p:cNvSpPr>
          <p:nvPr>
            <p:ph type="body" idx="19" hasCustomPrompt="1"/>
          </p:nvPr>
        </p:nvSpPr>
        <p:spPr>
          <a:xfrm>
            <a:off x="7408423" y="2945665"/>
            <a:ext cx="2448000" cy="36000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400" b="1" i="0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Väderstad Farm AB</a:t>
            </a:r>
          </a:p>
        </p:txBody>
      </p:sp>
      <p:sp>
        <p:nvSpPr>
          <p:cNvPr id="31" name="Platshållare för text 2"/>
          <p:cNvSpPr>
            <a:spLocks noGrp="1"/>
          </p:cNvSpPr>
          <p:nvPr>
            <p:ph type="body" idx="20" hasCustomPrompt="1"/>
          </p:nvPr>
        </p:nvSpPr>
        <p:spPr>
          <a:xfrm>
            <a:off x="7409880" y="3214599"/>
            <a:ext cx="2448000" cy="56434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err="1"/>
              <a:t>Dolorum</a:t>
            </a:r>
            <a:r>
              <a:rPr lang="sv-SE" dirty="0"/>
              <a:t> </a:t>
            </a:r>
            <a:r>
              <a:rPr lang="sv-SE" dirty="0" err="1"/>
              <a:t>etrio</a:t>
            </a:r>
            <a:br>
              <a:rPr lang="sv-SE" dirty="0"/>
            </a:br>
            <a:r>
              <a:rPr lang="sv-SE" dirty="0" err="1"/>
              <a:t>detrio</a:t>
            </a:r>
            <a:r>
              <a:rPr lang="sv-SE" dirty="0"/>
              <a:t> </a:t>
            </a:r>
            <a:r>
              <a:rPr lang="sv-SE" dirty="0" err="1"/>
              <a:t>dowerpoki</a:t>
            </a:r>
            <a:endParaRPr lang="sv-SE" dirty="0"/>
          </a:p>
        </p:txBody>
      </p:sp>
      <p:sp>
        <p:nvSpPr>
          <p:cNvPr id="26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20953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55D32-F526-492B-A198-50DFB1B9C3E1}" type="datetime1">
              <a:rPr lang="sv-SE" smtClean="0"/>
              <a:t>2025-03-27</a:t>
            </a:fld>
            <a:endParaRPr lang="sv-SE" dirty="0"/>
          </a:p>
        </p:txBody>
      </p:sp>
      <p:sp>
        <p:nvSpPr>
          <p:cNvPr id="27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160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01AB1-FCFA-234B-B496-9C90C37594E1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. Optionally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3"/>
          <p:cNvSpPr>
            <a:spLocks noGrp="1"/>
          </p:cNvSpPr>
          <p:nvPr>
            <p:ph sz="quarter" idx="11"/>
          </p:nvPr>
        </p:nvSpPr>
        <p:spPr>
          <a:xfrm>
            <a:off x="3" y="21737"/>
            <a:ext cx="12191999" cy="601330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100"/>
            </a:lvl1pPr>
            <a:lvl2pPr>
              <a:defRPr sz="2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20953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A6992-8CA2-48A6-B5CC-A4572FF48B5B}" type="datetime1">
              <a:rPr lang="sv-SE" smtClean="0"/>
              <a:t>2025-03-27</a:t>
            </a:fld>
            <a:endParaRPr lang="sv-SE" dirty="0"/>
          </a:p>
        </p:txBody>
      </p:sp>
      <p:sp>
        <p:nvSpPr>
          <p:cNvPr id="5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160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01AB1-FCFA-234B-B496-9C90C37594E1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437894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.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2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3405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aseline="0"/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object</a:t>
            </a:r>
            <a:endParaRPr lang="sv-SE" dirty="0"/>
          </a:p>
        </p:txBody>
      </p:sp>
      <p:sp>
        <p:nvSpPr>
          <p:cNvPr id="8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340579"/>
          </a:xfrm>
          <a:prstGeom prst="rect">
            <a:avLst/>
          </a:prstGeom>
        </p:spPr>
        <p:txBody>
          <a:bodyPr/>
          <a:lstStyle>
            <a:lvl1pPr marL="0" marR="0" indent="0" algn="ctr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/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object</a:t>
            </a:r>
            <a:endParaRPr lang="sv-SE" dirty="0"/>
          </a:p>
          <a:p>
            <a:endParaRPr lang="sv-SE" dirty="0"/>
          </a:p>
        </p:txBody>
      </p:sp>
      <p:sp>
        <p:nvSpPr>
          <p:cNvPr id="9" name="Rubrik 1"/>
          <p:cNvSpPr>
            <a:spLocks noGrp="1"/>
          </p:cNvSpPr>
          <p:nvPr>
            <p:ph type="title" hasCustomPrompt="1"/>
          </p:nvPr>
        </p:nvSpPr>
        <p:spPr>
          <a:xfrm>
            <a:off x="816002" y="471892"/>
            <a:ext cx="10849185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sv-SE" dirty="0" err="1"/>
              <a:t>Headline</a:t>
            </a:r>
            <a:endParaRPr lang="sv-SE" dirty="0"/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20953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75B70-05EE-4BC3-A670-3A7D6452959D}" type="datetime1">
              <a:rPr lang="sv-SE" smtClean="0"/>
              <a:t>2025-03-27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160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01AB1-FCFA-234B-B496-9C90C37594E1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74717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. Optionally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sv-SE" dirty="0" err="1"/>
              <a:t>Headline</a:t>
            </a:r>
            <a:endParaRPr lang="sv-SE" dirty="0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0" hasCustomPrompt="1"/>
          </p:nvPr>
        </p:nvSpPr>
        <p:spPr>
          <a:xfrm>
            <a:off x="817033" y="1360800"/>
            <a:ext cx="5166077" cy="43824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/>
            </a:lvl1pPr>
          </a:lstStyle>
          <a:p>
            <a:pPr lvl="0"/>
            <a:r>
              <a:rPr lang="sv-SE" dirty="0"/>
              <a:t>Text 18 p</a:t>
            </a:r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1" hasCustomPrompt="1"/>
          </p:nvPr>
        </p:nvSpPr>
        <p:spPr>
          <a:xfrm>
            <a:off x="6698075" y="1360800"/>
            <a:ext cx="4677924" cy="15464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/>
            </a:lvl1pPr>
          </a:lstStyle>
          <a:p>
            <a:r>
              <a:rPr lang="sv-SE" dirty="0"/>
              <a:t>Drag the </a:t>
            </a:r>
            <a:r>
              <a:rPr lang="sv-SE" dirty="0" err="1"/>
              <a:t>picture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the </a:t>
            </a:r>
            <a:r>
              <a:rPr lang="sv-SE" dirty="0" err="1"/>
              <a:t>placeholder</a:t>
            </a:r>
            <a:r>
              <a:rPr lang="sv-SE" dirty="0"/>
              <a:t> or </a:t>
            </a:r>
            <a:r>
              <a:rPr lang="sv-SE" dirty="0" err="1"/>
              <a:t>click</a:t>
            </a:r>
            <a:r>
              <a:rPr lang="sv-SE" dirty="0"/>
              <a:t> on the </a:t>
            </a:r>
            <a:r>
              <a:rPr lang="sv-SE" dirty="0" err="1"/>
              <a:t>icon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picture</a:t>
            </a:r>
            <a:r>
              <a:rPr lang="sv-SE" dirty="0"/>
              <a:t>.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20953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F8035-62C9-48C0-96B6-6641C4235177}" type="datetime1">
              <a:rPr lang="sv-SE" smtClean="0"/>
              <a:t>2025-03-27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160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01AB1-FCFA-234B-B496-9C90C37594E1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059888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. Optionally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16000" y="486003"/>
            <a:ext cx="5148296" cy="492443"/>
          </a:xfrm>
        </p:spPr>
        <p:txBody>
          <a:bodyPr/>
          <a:lstStyle>
            <a:lvl1pPr>
              <a:defRPr sz="3200"/>
            </a:lvl1pPr>
          </a:lstStyle>
          <a:p>
            <a:r>
              <a:rPr lang="sv-SE" dirty="0" err="1"/>
              <a:t>Headline</a:t>
            </a:r>
            <a:endParaRPr lang="sv-SE" dirty="0"/>
          </a:p>
        </p:txBody>
      </p:sp>
      <p:sp>
        <p:nvSpPr>
          <p:cNvPr id="6" name="Platshållare för text 6"/>
          <p:cNvSpPr>
            <a:spLocks noGrp="1"/>
          </p:cNvSpPr>
          <p:nvPr>
            <p:ph type="body" sz="quarter" idx="10" hasCustomPrompt="1"/>
          </p:nvPr>
        </p:nvSpPr>
        <p:spPr>
          <a:xfrm>
            <a:off x="817037" y="1360800"/>
            <a:ext cx="5147263" cy="42695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/>
            </a:lvl1pPr>
          </a:lstStyle>
          <a:p>
            <a:pPr lvl="0"/>
            <a:r>
              <a:rPr lang="sv-SE" dirty="0"/>
              <a:t>Text 18 p</a:t>
            </a:r>
          </a:p>
        </p:txBody>
      </p:sp>
      <p:sp>
        <p:nvSpPr>
          <p:cNvPr id="7" name="Platshållare för bild 8"/>
          <p:cNvSpPr>
            <a:spLocks noGrp="1"/>
          </p:cNvSpPr>
          <p:nvPr>
            <p:ph type="pic" sz="quarter" idx="11" hasCustomPrompt="1"/>
          </p:nvPr>
        </p:nvSpPr>
        <p:spPr>
          <a:xfrm>
            <a:off x="6792148" y="485999"/>
            <a:ext cx="4658077" cy="514433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/>
            </a:lvl1pPr>
          </a:lstStyle>
          <a:p>
            <a:r>
              <a:rPr lang="sv-SE" dirty="0"/>
              <a:t>Drag the </a:t>
            </a:r>
            <a:r>
              <a:rPr lang="sv-SE" dirty="0" err="1"/>
              <a:t>picture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the </a:t>
            </a:r>
            <a:r>
              <a:rPr lang="sv-SE" dirty="0" err="1"/>
              <a:t>placeholder</a:t>
            </a:r>
            <a:r>
              <a:rPr lang="sv-SE" dirty="0"/>
              <a:t> or </a:t>
            </a:r>
            <a:r>
              <a:rPr lang="sv-SE" dirty="0" err="1"/>
              <a:t>click</a:t>
            </a:r>
            <a:r>
              <a:rPr lang="sv-SE" dirty="0"/>
              <a:t> on the </a:t>
            </a:r>
            <a:r>
              <a:rPr lang="sv-SE" dirty="0" err="1"/>
              <a:t>icon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picture</a:t>
            </a:r>
            <a:r>
              <a:rPr lang="sv-SE" dirty="0"/>
              <a:t>.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20953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BEB41-84F4-4A14-B5A2-68983FDFCCC2}" type="datetime1">
              <a:rPr lang="sv-SE" smtClean="0"/>
              <a:t>2025-03-27</a:t>
            </a:fld>
            <a:endParaRPr lang="sv-SE" dirty="0"/>
          </a:p>
        </p:txBody>
      </p:sp>
      <p:sp>
        <p:nvSpPr>
          <p:cNvPr id="8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160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01AB1-FCFA-234B-B496-9C90C37594E1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0456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. Bullets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bild 9"/>
          <p:cNvSpPr>
            <a:spLocks noGrp="1"/>
          </p:cNvSpPr>
          <p:nvPr>
            <p:ph type="pic" sz="quarter" idx="14" hasCustomPrompt="1"/>
          </p:nvPr>
        </p:nvSpPr>
        <p:spPr>
          <a:xfrm>
            <a:off x="7296000" y="3192333"/>
            <a:ext cx="4560000" cy="2646000"/>
          </a:xfrm>
          <a:prstGeom prst="rect">
            <a:avLst/>
          </a:prstGeom>
        </p:spPr>
        <p:txBody>
          <a:bodyPr vert="horz"/>
          <a:lstStyle>
            <a:lvl1pPr marL="192881" marR="0" indent="-192881" algn="ctr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r>
              <a:rPr lang="sv-SE" dirty="0"/>
              <a:t>Drag the </a:t>
            </a:r>
            <a:r>
              <a:rPr lang="sv-SE" dirty="0" err="1"/>
              <a:t>picture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the </a:t>
            </a:r>
            <a:r>
              <a:rPr lang="sv-SE" dirty="0" err="1"/>
              <a:t>placeholder</a:t>
            </a:r>
            <a:r>
              <a:rPr lang="sv-SE" dirty="0"/>
              <a:t> or </a:t>
            </a:r>
            <a:r>
              <a:rPr lang="sv-SE" dirty="0" err="1"/>
              <a:t>click</a:t>
            </a:r>
            <a:r>
              <a:rPr lang="sv-SE" dirty="0"/>
              <a:t> on the </a:t>
            </a:r>
            <a:r>
              <a:rPr lang="sv-SE" dirty="0" err="1"/>
              <a:t>icon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picture</a:t>
            </a:r>
            <a:r>
              <a:rPr lang="sv-SE" dirty="0"/>
              <a:t>.</a:t>
            </a:r>
          </a:p>
        </p:txBody>
      </p:sp>
      <p:sp>
        <p:nvSpPr>
          <p:cNvPr id="14" name="Platshållare för bild 9"/>
          <p:cNvSpPr>
            <a:spLocks noGrp="1"/>
          </p:cNvSpPr>
          <p:nvPr>
            <p:ph type="pic" sz="quarter" idx="13" hasCustomPrompt="1"/>
          </p:nvPr>
        </p:nvSpPr>
        <p:spPr>
          <a:xfrm>
            <a:off x="7296000" y="294746"/>
            <a:ext cx="4560000" cy="2646000"/>
          </a:xfrm>
          <a:prstGeom prst="rect">
            <a:avLst/>
          </a:prstGeom>
        </p:spPr>
        <p:txBody>
          <a:bodyPr vert="horz"/>
          <a:lstStyle>
            <a:lvl1pPr marL="192881" marR="0" indent="-192881" algn="ctr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r>
              <a:rPr lang="sv-SE" dirty="0"/>
              <a:t>Drag the </a:t>
            </a:r>
            <a:r>
              <a:rPr lang="sv-SE" dirty="0" err="1"/>
              <a:t>picture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the </a:t>
            </a:r>
            <a:r>
              <a:rPr lang="sv-SE" dirty="0" err="1"/>
              <a:t>placeholder</a:t>
            </a:r>
            <a:r>
              <a:rPr lang="sv-SE" dirty="0"/>
              <a:t> or </a:t>
            </a:r>
            <a:r>
              <a:rPr lang="sv-SE" dirty="0" err="1"/>
              <a:t>click</a:t>
            </a:r>
            <a:r>
              <a:rPr lang="sv-SE" dirty="0"/>
              <a:t> on the </a:t>
            </a:r>
            <a:r>
              <a:rPr lang="sv-SE" dirty="0" err="1"/>
              <a:t>icon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picture</a:t>
            </a:r>
            <a:r>
              <a:rPr lang="sv-SE" dirty="0"/>
              <a:t>.</a:t>
            </a:r>
          </a:p>
        </p:txBody>
      </p:sp>
      <p:sp>
        <p:nvSpPr>
          <p:cNvPr id="10" name="Rubrik 1"/>
          <p:cNvSpPr>
            <a:spLocks noGrp="1"/>
          </p:cNvSpPr>
          <p:nvPr>
            <p:ph type="title" hasCustomPrompt="1"/>
          </p:nvPr>
        </p:nvSpPr>
        <p:spPr>
          <a:xfrm>
            <a:off x="816000" y="486002"/>
            <a:ext cx="576000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sv-SE" dirty="0" err="1"/>
              <a:t>Headline</a:t>
            </a:r>
            <a:endParaRPr lang="sv-SE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16000" y="1279399"/>
            <a:ext cx="5760000" cy="4558934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pPr lvl="0"/>
            <a:r>
              <a:rPr lang="en-US" dirty="0"/>
              <a:t>Text 1</a:t>
            </a:r>
          </a:p>
          <a:p>
            <a:pPr lvl="0"/>
            <a:r>
              <a:rPr lang="en-US" dirty="0"/>
              <a:t>Text 2</a:t>
            </a:r>
          </a:p>
          <a:p>
            <a:pPr lvl="0"/>
            <a:r>
              <a:rPr lang="en-US" dirty="0"/>
              <a:t>Text 3</a:t>
            </a:r>
          </a:p>
        </p:txBody>
      </p:sp>
      <p:sp>
        <p:nvSpPr>
          <p:cNvPr id="6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20953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D4354-FAD7-4F00-A49B-EE72FFB30E1C}" type="datetime1">
              <a:rPr lang="sv-SE" smtClean="0"/>
              <a:t>2025-03-27</a:t>
            </a:fld>
            <a:endParaRPr lang="sv-SE" dirty="0"/>
          </a:p>
        </p:txBody>
      </p:sp>
      <p:sp>
        <p:nvSpPr>
          <p:cNvPr id="8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160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01AB1-FCFA-234B-B496-9C90C37594E1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. What does KPI? G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tshållare för bild 62"/>
          <p:cNvSpPr>
            <a:spLocks noGrp="1"/>
          </p:cNvSpPr>
          <p:nvPr>
            <p:ph type="pic" sz="quarter" idx="18" hasCustomPrompt="1"/>
          </p:nvPr>
        </p:nvSpPr>
        <p:spPr>
          <a:xfrm>
            <a:off x="310169" y="1110520"/>
            <a:ext cx="6931444" cy="47755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anchor="ctr" anchorCtr="0"/>
          <a:lstStyle>
            <a:lvl1pPr marL="0" indent="0" algn="ctr">
              <a:spcBef>
                <a:spcPct val="50000"/>
              </a:spcBef>
              <a:buFontTx/>
              <a:buNone/>
              <a:defRPr sz="900"/>
            </a:lvl1pPr>
          </a:lstStyle>
          <a:p>
            <a:pPr algn="ctr">
              <a:spcBef>
                <a:spcPct val="50000"/>
              </a:spcBef>
            </a:pPr>
            <a:r>
              <a:rPr lang="en-GB" sz="900" noProof="0">
                <a:solidFill>
                  <a:schemeClr val="bg1">
                    <a:lumMod val="65000"/>
                  </a:schemeClr>
                </a:solidFill>
                <a:latin typeface="Georgia" pitchFamily="-105" charset="0"/>
                <a:ea typeface="Georgia" pitchFamily="-105" charset="0"/>
                <a:cs typeface="Georgia" pitchFamily="-105" charset="0"/>
              </a:rPr>
              <a:t>Box for mounting the chart</a:t>
            </a:r>
          </a:p>
          <a:p>
            <a:pPr algn="ctr">
              <a:spcBef>
                <a:spcPct val="50000"/>
              </a:spcBef>
            </a:pPr>
            <a:endParaRPr lang="en-GB" sz="675" noProof="0">
              <a:solidFill>
                <a:schemeClr val="bg1">
                  <a:lumMod val="65000"/>
                </a:schemeClr>
              </a:solidFill>
              <a:latin typeface="Georgia" pitchFamily="-105" charset="0"/>
              <a:ea typeface="Georgia" pitchFamily="-105" charset="0"/>
              <a:cs typeface="Georgia" pitchFamily="-105" charset="0"/>
            </a:endParaRPr>
          </a:p>
        </p:txBody>
      </p:sp>
      <p:cxnSp>
        <p:nvCxnSpPr>
          <p:cNvPr id="40" name="Rak 39"/>
          <p:cNvCxnSpPr>
            <a:cxnSpLocks/>
          </p:cNvCxnSpPr>
          <p:nvPr userDrawn="1"/>
        </p:nvCxnSpPr>
        <p:spPr>
          <a:xfrm>
            <a:off x="7497455" y="1970041"/>
            <a:ext cx="3186289" cy="14864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ubrik 47"/>
          <p:cNvSpPr>
            <a:spLocks noGrp="1"/>
          </p:cNvSpPr>
          <p:nvPr>
            <p:ph type="title" hasCustomPrompt="1"/>
          </p:nvPr>
        </p:nvSpPr>
        <p:spPr>
          <a:xfrm>
            <a:off x="310169" y="128674"/>
            <a:ext cx="6931444" cy="49244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15" name="Platshållare för text 2"/>
          <p:cNvSpPr txBox="1">
            <a:spLocks/>
          </p:cNvSpPr>
          <p:nvPr userDrawn="1"/>
        </p:nvSpPr>
        <p:spPr>
          <a:xfrm>
            <a:off x="7539307" y="4706638"/>
            <a:ext cx="2896626" cy="126188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200" b="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200" b="1" noProof="0" dirty="0">
                <a:latin typeface="Times New Roman" panose="02020603050405020304" pitchFamily="18" charset="0"/>
                <a:ea typeface="Georgia" pitchFamily="-105" charset="0"/>
                <a:cs typeface="Times New Roman" panose="02020603050405020304" pitchFamily="18" charset="0"/>
              </a:rPr>
              <a:t>KPI updated by</a:t>
            </a:r>
            <a:br>
              <a:rPr lang="en-GB" sz="1200" noProof="0" dirty="0">
                <a:latin typeface="Times New Roman" panose="02020603050405020304" pitchFamily="18" charset="0"/>
                <a:ea typeface="Georgia" pitchFamily="-105" charset="0"/>
                <a:cs typeface="Times New Roman" panose="02020603050405020304" pitchFamily="18" charset="0"/>
              </a:rPr>
            </a:br>
            <a:endParaRPr lang="en-GB" sz="1200" noProof="0" dirty="0">
              <a:latin typeface="Times New Roman" panose="02020603050405020304" pitchFamily="18" charset="0"/>
              <a:ea typeface="Georgia" pitchFamily="-105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200" b="1" noProof="0" dirty="0">
                <a:latin typeface="Times New Roman" panose="02020603050405020304" pitchFamily="18" charset="0"/>
                <a:ea typeface="Georgia" pitchFamily="-105" charset="0"/>
                <a:cs typeface="Times New Roman" panose="02020603050405020304" pitchFamily="18" charset="0"/>
              </a:rPr>
              <a:t>Last updated</a:t>
            </a:r>
            <a:br>
              <a:rPr lang="en-GB" sz="1200" noProof="0" dirty="0">
                <a:latin typeface="Times New Roman" panose="02020603050405020304" pitchFamily="18" charset="0"/>
                <a:ea typeface="Georgia" pitchFamily="-105" charset="0"/>
                <a:cs typeface="Times New Roman" panose="02020603050405020304" pitchFamily="18" charset="0"/>
              </a:rPr>
            </a:br>
            <a:endParaRPr lang="en-GB" sz="1200" noProof="0" dirty="0">
              <a:latin typeface="Times New Roman" panose="02020603050405020304" pitchFamily="18" charset="0"/>
              <a:ea typeface="Georgia" pitchFamily="-105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200" b="1" noProof="0" dirty="0">
                <a:latin typeface="Times New Roman" panose="02020603050405020304" pitchFamily="18" charset="0"/>
                <a:ea typeface="Georgia" pitchFamily="-105" charset="0"/>
                <a:cs typeface="Times New Roman" panose="02020603050405020304" pitchFamily="18" charset="0"/>
              </a:rPr>
              <a:t>Measurement Frequency</a:t>
            </a:r>
            <a:br>
              <a:rPr lang="en-GB" sz="1200" noProof="0" dirty="0">
                <a:latin typeface="Times New Roman" panose="02020603050405020304" pitchFamily="18" charset="0"/>
                <a:ea typeface="Georgia" pitchFamily="-105" charset="0"/>
                <a:cs typeface="Times New Roman" panose="02020603050405020304" pitchFamily="18" charset="0"/>
              </a:rPr>
            </a:br>
            <a:endParaRPr lang="en-GB" sz="1200" noProof="0" dirty="0">
              <a:latin typeface="Times New Roman" panose="02020603050405020304" pitchFamily="18" charset="0"/>
              <a:ea typeface="Georgia" pitchFamily="-105" charset="0"/>
              <a:cs typeface="Times New Roman" panose="02020603050405020304" pitchFamily="18" charset="0"/>
            </a:endParaRPr>
          </a:p>
        </p:txBody>
      </p:sp>
      <p:sp>
        <p:nvSpPr>
          <p:cNvPr id="17" name="Platshållare för text 46"/>
          <p:cNvSpPr>
            <a:spLocks noGrp="1"/>
          </p:cNvSpPr>
          <p:nvPr>
            <p:ph type="body" sz="quarter" idx="11" hasCustomPrompt="1"/>
          </p:nvPr>
        </p:nvSpPr>
        <p:spPr>
          <a:xfrm>
            <a:off x="7529468" y="2092858"/>
            <a:ext cx="3181668" cy="55957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 noProof="0" dirty="0"/>
              <a:t>Text text text 12 </a:t>
            </a:r>
            <a:r>
              <a:rPr lang="en-GB" noProof="0" dirty="0" err="1"/>
              <a:t>pt</a:t>
            </a:r>
            <a:endParaRPr lang="en-GB" noProof="0" dirty="0"/>
          </a:p>
        </p:txBody>
      </p:sp>
      <p:sp>
        <p:nvSpPr>
          <p:cNvPr id="18" name="Platshållare för text 46"/>
          <p:cNvSpPr>
            <a:spLocks noGrp="1"/>
          </p:cNvSpPr>
          <p:nvPr>
            <p:ph type="body" sz="quarter" idx="13" hasCustomPrompt="1"/>
          </p:nvPr>
        </p:nvSpPr>
        <p:spPr>
          <a:xfrm>
            <a:off x="7531733" y="1109330"/>
            <a:ext cx="3181668" cy="528756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 noProof="0" dirty="0"/>
              <a:t>Text text text 12 </a:t>
            </a:r>
            <a:r>
              <a:rPr lang="en-GB" noProof="0" dirty="0" err="1"/>
              <a:t>pt</a:t>
            </a:r>
            <a:endParaRPr lang="en-GB" noProof="0" dirty="0"/>
          </a:p>
        </p:txBody>
      </p:sp>
      <p:sp>
        <p:nvSpPr>
          <p:cNvPr id="19" name="textruta 1"/>
          <p:cNvSpPr txBox="1"/>
          <p:nvPr userDrawn="1"/>
        </p:nvSpPr>
        <p:spPr>
          <a:xfrm>
            <a:off x="7497456" y="711930"/>
            <a:ext cx="3186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i="0" u="none" strike="noStrike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</a:t>
            </a:r>
            <a:endParaRPr lang="en-GB" sz="1600" noProof="0"/>
          </a:p>
        </p:txBody>
      </p:sp>
      <p:sp>
        <p:nvSpPr>
          <p:cNvPr id="20" name="textruta 15"/>
          <p:cNvSpPr txBox="1"/>
          <p:nvPr userDrawn="1"/>
        </p:nvSpPr>
        <p:spPr>
          <a:xfrm>
            <a:off x="7497454" y="1655046"/>
            <a:ext cx="3186289" cy="3724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sz="1600" noProof="0" dirty="0"/>
              <a:t>Outcome</a:t>
            </a:r>
          </a:p>
        </p:txBody>
      </p:sp>
      <p:sp>
        <p:nvSpPr>
          <p:cNvPr id="22" name="Platshållare för text 46"/>
          <p:cNvSpPr>
            <a:spLocks noGrp="1"/>
          </p:cNvSpPr>
          <p:nvPr>
            <p:ph type="body" sz="quarter" idx="16" hasCustomPrompt="1"/>
          </p:nvPr>
        </p:nvSpPr>
        <p:spPr>
          <a:xfrm>
            <a:off x="7524847" y="5343969"/>
            <a:ext cx="3181668" cy="243506"/>
          </a:xfrm>
          <a:prstGeom prst="rect">
            <a:avLst/>
          </a:prstGeom>
        </p:spPr>
        <p:txBody>
          <a:bodyPr vert="horz" lIns="36000" tIns="36000" rIns="36000" bIns="3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baseline="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200" noProof="0">
                <a:latin typeface="Georgia" pitchFamily="-105" charset="0"/>
                <a:ea typeface="Georgia" pitchFamily="-105" charset="0"/>
                <a:cs typeface="Georgia" pitchFamily="-105" charset="0"/>
              </a:rPr>
              <a:t>Text text text 12 pt</a:t>
            </a:r>
          </a:p>
        </p:txBody>
      </p:sp>
      <p:sp>
        <p:nvSpPr>
          <p:cNvPr id="23" name="Platshållare för text 46"/>
          <p:cNvSpPr>
            <a:spLocks noGrp="1"/>
          </p:cNvSpPr>
          <p:nvPr>
            <p:ph type="body" sz="quarter" idx="17" hasCustomPrompt="1"/>
          </p:nvPr>
        </p:nvSpPr>
        <p:spPr>
          <a:xfrm>
            <a:off x="7524847" y="5763116"/>
            <a:ext cx="3181668" cy="243506"/>
          </a:xfrm>
          <a:prstGeom prst="rect">
            <a:avLst/>
          </a:prstGeom>
        </p:spPr>
        <p:txBody>
          <a:bodyPr vert="horz" lIns="36000" tIns="36000" rIns="36000" bIns="3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baseline="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200" noProof="0">
                <a:latin typeface="Georgia" pitchFamily="-105" charset="0"/>
                <a:ea typeface="Georgia" pitchFamily="-105" charset="0"/>
                <a:cs typeface="Georgia" pitchFamily="-105" charset="0"/>
              </a:rPr>
              <a:t>Text text text 12 pt</a:t>
            </a:r>
          </a:p>
        </p:txBody>
      </p:sp>
      <p:sp>
        <p:nvSpPr>
          <p:cNvPr id="16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20953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66ECE-12F8-4481-BCBC-0822B56FCDD6}" type="datetime1">
              <a:rPr lang="sv-SE" noProof="0" smtClean="0"/>
              <a:t>2025-03-27</a:t>
            </a:fld>
            <a:endParaRPr lang="en-GB" noProof="0"/>
          </a:p>
        </p:txBody>
      </p:sp>
      <p:sp>
        <p:nvSpPr>
          <p:cNvPr id="24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160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01AB1-FCFA-234B-B496-9C90C37594E1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6" name="Platshållare för text 46">
            <a:extLst>
              <a:ext uri="{FF2B5EF4-FFF2-40B4-BE49-F238E27FC236}">
                <a16:creationId xmlns:a16="http://schemas.microsoft.com/office/drawing/2014/main" id="{5F8C7252-2E9C-4842-817A-E654A8DF7C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27157" y="3296032"/>
            <a:ext cx="3181668" cy="95491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 noProof="0"/>
              <a:t>Text text text 12 pt</a:t>
            </a:r>
          </a:p>
        </p:txBody>
      </p:sp>
      <p:sp>
        <p:nvSpPr>
          <p:cNvPr id="27" name="textruta 15">
            <a:extLst>
              <a:ext uri="{FF2B5EF4-FFF2-40B4-BE49-F238E27FC236}">
                <a16:creationId xmlns:a16="http://schemas.microsoft.com/office/drawing/2014/main" id="{99197E85-26CD-A244-B1C0-E9E7E47DC603}"/>
              </a:ext>
            </a:extLst>
          </p:cNvPr>
          <p:cNvSpPr txBox="1"/>
          <p:nvPr userDrawn="1"/>
        </p:nvSpPr>
        <p:spPr>
          <a:xfrm>
            <a:off x="7524847" y="2612033"/>
            <a:ext cx="3186289" cy="3724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sz="1600" noProof="0"/>
              <a:t>Activities to adress deviations and reach target</a:t>
            </a:r>
          </a:p>
        </p:txBody>
      </p:sp>
      <p:sp>
        <p:nvSpPr>
          <p:cNvPr id="25" name="Rubrik 47">
            <a:extLst>
              <a:ext uri="{FF2B5EF4-FFF2-40B4-BE49-F238E27FC236}">
                <a16:creationId xmlns:a16="http://schemas.microsoft.com/office/drawing/2014/main" id="{997B2B8F-239D-634B-8200-85C56078E407}"/>
              </a:ext>
            </a:extLst>
          </p:cNvPr>
          <p:cNvSpPr txBox="1">
            <a:spLocks/>
          </p:cNvSpPr>
          <p:nvPr userDrawn="1"/>
        </p:nvSpPr>
        <p:spPr>
          <a:xfrm>
            <a:off x="310169" y="711930"/>
            <a:ext cx="2725793" cy="30777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257175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GB" sz="2000" noProof="0" dirty="0"/>
              <a:t>What does this KPI mean?</a:t>
            </a:r>
          </a:p>
        </p:txBody>
      </p:sp>
      <p:cxnSp>
        <p:nvCxnSpPr>
          <p:cNvPr id="28" name="Rak 39">
            <a:extLst>
              <a:ext uri="{FF2B5EF4-FFF2-40B4-BE49-F238E27FC236}">
                <a16:creationId xmlns:a16="http://schemas.microsoft.com/office/drawing/2014/main" id="{E644451A-46BC-1941-98FC-2E2D4E3C505D}"/>
              </a:ext>
            </a:extLst>
          </p:cNvPr>
          <p:cNvCxnSpPr>
            <a:cxnSpLocks/>
          </p:cNvCxnSpPr>
          <p:nvPr userDrawn="1"/>
        </p:nvCxnSpPr>
        <p:spPr>
          <a:xfrm>
            <a:off x="7561300" y="1024187"/>
            <a:ext cx="3186289" cy="14864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Rak 39">
            <a:extLst>
              <a:ext uri="{FF2B5EF4-FFF2-40B4-BE49-F238E27FC236}">
                <a16:creationId xmlns:a16="http://schemas.microsoft.com/office/drawing/2014/main" id="{02F28A83-9602-2840-BF24-05EA9AC7633B}"/>
              </a:ext>
            </a:extLst>
          </p:cNvPr>
          <p:cNvCxnSpPr>
            <a:cxnSpLocks/>
          </p:cNvCxnSpPr>
          <p:nvPr userDrawn="1"/>
        </p:nvCxnSpPr>
        <p:spPr>
          <a:xfrm>
            <a:off x="7502105" y="3158222"/>
            <a:ext cx="3186289" cy="14864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32">
            <a:extLst>
              <a:ext uri="{FF2B5EF4-FFF2-40B4-BE49-F238E27FC236}">
                <a16:creationId xmlns:a16="http://schemas.microsoft.com/office/drawing/2014/main" id="{F2B1EEF4-29A9-A442-84C4-46C2707B7FA8}"/>
              </a:ext>
            </a:extLst>
          </p:cNvPr>
          <p:cNvSpPr txBox="1"/>
          <p:nvPr userDrawn="1"/>
        </p:nvSpPr>
        <p:spPr>
          <a:xfrm>
            <a:off x="10979539" y="166875"/>
            <a:ext cx="11084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noProof="0"/>
              <a:t>OK</a:t>
            </a:r>
          </a:p>
        </p:txBody>
      </p:sp>
      <p:sp>
        <p:nvSpPr>
          <p:cNvPr id="31" name="TextBox 32">
            <a:extLst>
              <a:ext uri="{FF2B5EF4-FFF2-40B4-BE49-F238E27FC236}">
                <a16:creationId xmlns:a16="http://schemas.microsoft.com/office/drawing/2014/main" id="{04BF25C7-A0E3-E445-8B17-154F812A13B8}"/>
              </a:ext>
            </a:extLst>
          </p:cNvPr>
          <p:cNvSpPr txBox="1"/>
          <p:nvPr userDrawn="1"/>
        </p:nvSpPr>
        <p:spPr>
          <a:xfrm>
            <a:off x="11003435" y="397707"/>
            <a:ext cx="12449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900" noProof="0"/>
              <a:t>Manageable deviation</a:t>
            </a: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E9207059-F57B-DC44-BEB0-6DE425BD199D}"/>
              </a:ext>
            </a:extLst>
          </p:cNvPr>
          <p:cNvSpPr txBox="1"/>
          <p:nvPr userDrawn="1"/>
        </p:nvSpPr>
        <p:spPr>
          <a:xfrm>
            <a:off x="11003435" y="677000"/>
            <a:ext cx="12449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noProof="0" dirty="0"/>
              <a:t>Critical deviation</a:t>
            </a:r>
          </a:p>
        </p:txBody>
      </p:sp>
      <p:sp>
        <p:nvSpPr>
          <p:cNvPr id="33" name="Rectangle 3">
            <a:extLst>
              <a:ext uri="{FF2B5EF4-FFF2-40B4-BE49-F238E27FC236}">
                <a16:creationId xmlns:a16="http://schemas.microsoft.com/office/drawing/2014/main" id="{73F9C38F-5121-A545-9163-8EC14717A9F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817420" y="725121"/>
            <a:ext cx="138225" cy="137826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83485" tIns="41742" rIns="83485" bIns="41742"/>
          <a:lstStyle>
            <a:lvl1pPr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sv-SE" sz="2200" noProof="0"/>
          </a:p>
        </p:txBody>
      </p:sp>
      <p:sp>
        <p:nvSpPr>
          <p:cNvPr id="34" name="Isosceles Triangle 2">
            <a:extLst>
              <a:ext uri="{FF2B5EF4-FFF2-40B4-BE49-F238E27FC236}">
                <a16:creationId xmlns:a16="http://schemas.microsoft.com/office/drawing/2014/main" id="{D4124DA0-7152-EE4E-8FDF-31A7A32261C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93524" y="450449"/>
            <a:ext cx="186015" cy="138935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83485" tIns="41742" rIns="83485" bIns="41742"/>
          <a:lstStyle>
            <a:lvl1pPr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sv-SE" sz="2200" noProof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BC80B22-4E5C-4142-8975-736D7FF0A5C3}"/>
              </a:ext>
            </a:extLst>
          </p:cNvPr>
          <p:cNvSpPr/>
          <p:nvPr userDrawn="1"/>
        </p:nvSpPr>
        <p:spPr>
          <a:xfrm>
            <a:off x="10793524" y="180349"/>
            <a:ext cx="179882" cy="179882"/>
          </a:xfrm>
          <a:prstGeom prst="ellipse">
            <a:avLst/>
          </a:prstGeom>
          <a:solidFill>
            <a:srgbClr val="92D050"/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6D4FDB0-2B95-9346-BBF1-01CF9E3378CB}"/>
              </a:ext>
            </a:extLst>
          </p:cNvPr>
          <p:cNvSpPr/>
          <p:nvPr userDrawn="1"/>
        </p:nvSpPr>
        <p:spPr>
          <a:xfrm>
            <a:off x="8141529" y="180749"/>
            <a:ext cx="514056" cy="514056"/>
          </a:xfrm>
          <a:prstGeom prst="ellipse">
            <a:avLst/>
          </a:prstGeom>
          <a:solidFill>
            <a:srgbClr val="92D050"/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7" name="Isosceles Triangle 2">
            <a:extLst>
              <a:ext uri="{FF2B5EF4-FFF2-40B4-BE49-F238E27FC236}">
                <a16:creationId xmlns:a16="http://schemas.microsoft.com/office/drawing/2014/main" id="{F03BDAD0-6073-0A41-800A-6CF149457A3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788612" y="222464"/>
            <a:ext cx="643928" cy="480951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83485" tIns="41742" rIns="83485" bIns="41742"/>
          <a:lstStyle>
            <a:lvl1pPr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sv-SE" sz="2200" noProof="0"/>
          </a:p>
        </p:txBody>
      </p:sp>
      <p:sp>
        <p:nvSpPr>
          <p:cNvPr id="38" name="Rectangle 3">
            <a:extLst>
              <a:ext uri="{FF2B5EF4-FFF2-40B4-BE49-F238E27FC236}">
                <a16:creationId xmlns:a16="http://schemas.microsoft.com/office/drawing/2014/main" id="{F4565CAE-B2EF-AF44-A1D1-5362F32DADF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562435" y="234317"/>
            <a:ext cx="454134" cy="452823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83485" tIns="41742" rIns="83485" bIns="41742"/>
          <a:lstStyle>
            <a:lvl1pPr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sv-SE" sz="2200" noProof="0"/>
          </a:p>
        </p:txBody>
      </p:sp>
      <p:sp>
        <p:nvSpPr>
          <p:cNvPr id="43" name="Platshållare för text 46">
            <a:extLst>
              <a:ext uri="{FF2B5EF4-FFF2-40B4-BE49-F238E27FC236}">
                <a16:creationId xmlns:a16="http://schemas.microsoft.com/office/drawing/2014/main" id="{B23E09A9-A7DC-6B47-9D8A-85F0102077F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18568" y="152623"/>
            <a:ext cx="643928" cy="5582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 noProof="0" dirty="0"/>
              <a:t>Green</a:t>
            </a:r>
          </a:p>
        </p:txBody>
      </p:sp>
      <p:sp>
        <p:nvSpPr>
          <p:cNvPr id="44" name="Platshållare för text 46">
            <a:extLst>
              <a:ext uri="{FF2B5EF4-FFF2-40B4-BE49-F238E27FC236}">
                <a16:creationId xmlns:a16="http://schemas.microsoft.com/office/drawing/2014/main" id="{6CE23F37-8054-7D48-9FDE-A5DB078C41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78546" y="148058"/>
            <a:ext cx="669397" cy="5582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 noProof="0" dirty="0"/>
              <a:t>Yellow</a:t>
            </a:r>
          </a:p>
        </p:txBody>
      </p:sp>
      <p:sp>
        <p:nvSpPr>
          <p:cNvPr id="45" name="Platshållare för text 46">
            <a:extLst>
              <a:ext uri="{FF2B5EF4-FFF2-40B4-BE49-F238E27FC236}">
                <a16:creationId xmlns:a16="http://schemas.microsoft.com/office/drawing/2014/main" id="{759B2F21-119C-1B4A-9847-4CECC215BB4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3465" y="153543"/>
            <a:ext cx="643928" cy="5582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 noProof="0" dirty="0"/>
              <a:t>Red</a:t>
            </a:r>
          </a:p>
        </p:txBody>
      </p:sp>
      <p:sp>
        <p:nvSpPr>
          <p:cNvPr id="46" name="Platshållare för text 46">
            <a:extLst>
              <a:ext uri="{FF2B5EF4-FFF2-40B4-BE49-F238E27FC236}">
                <a16:creationId xmlns:a16="http://schemas.microsoft.com/office/drawing/2014/main" id="{9D2F213B-6999-8143-9AEA-199E764C97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035962" y="725122"/>
            <a:ext cx="3181668" cy="307777"/>
          </a:xfrm>
          <a:prstGeom prst="rect">
            <a:avLst/>
          </a:prstGeom>
          <a:ln>
            <a:noFill/>
          </a:ln>
        </p:spPr>
        <p:txBody>
          <a:bodyPr vert="horz" anchor="b"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 noProof="0" dirty="0"/>
              <a:t>Explanation text text 12 </a:t>
            </a:r>
            <a:r>
              <a:rPr lang="en-GB" noProof="0" dirty="0" err="1"/>
              <a:t>pt</a:t>
            </a:r>
            <a:endParaRPr lang="en-GB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F05B4D-A182-9F41-930C-6D2F7F4BD6BE}"/>
              </a:ext>
            </a:extLst>
          </p:cNvPr>
          <p:cNvSpPr txBox="1"/>
          <p:nvPr userDrawn="1"/>
        </p:nvSpPr>
        <p:spPr>
          <a:xfrm>
            <a:off x="7416811" y="4217449"/>
            <a:ext cx="1515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Responsible for KPI</a:t>
            </a:r>
          </a:p>
        </p:txBody>
      </p:sp>
      <p:sp>
        <p:nvSpPr>
          <p:cNvPr id="21" name="Platshållare för text 46"/>
          <p:cNvSpPr>
            <a:spLocks noGrp="1"/>
          </p:cNvSpPr>
          <p:nvPr>
            <p:ph type="body" sz="quarter" idx="15" hasCustomPrompt="1"/>
          </p:nvPr>
        </p:nvSpPr>
        <p:spPr>
          <a:xfrm>
            <a:off x="7524847" y="4897352"/>
            <a:ext cx="3181668" cy="243506"/>
          </a:xfrm>
          <a:prstGeom prst="rect">
            <a:avLst/>
          </a:prstGeom>
        </p:spPr>
        <p:txBody>
          <a:bodyPr vert="horz" lIns="36000" tIns="36000" rIns="36000" bIns="3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200" noProof="0">
                <a:latin typeface="Georgia" pitchFamily="-105" charset="0"/>
                <a:ea typeface="Georgia" pitchFamily="-105" charset="0"/>
                <a:cs typeface="Georgia" pitchFamily="-105" charset="0"/>
              </a:rPr>
              <a:t>Text text text 12 pt</a:t>
            </a:r>
          </a:p>
        </p:txBody>
      </p:sp>
      <p:sp>
        <p:nvSpPr>
          <p:cNvPr id="35" name="Platshållare för text 46">
            <a:extLst>
              <a:ext uri="{FF2B5EF4-FFF2-40B4-BE49-F238E27FC236}">
                <a16:creationId xmlns:a16="http://schemas.microsoft.com/office/drawing/2014/main" id="{AE1885AA-BC22-8B45-840E-75D468469C4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96264" y="4456469"/>
            <a:ext cx="3181668" cy="243506"/>
          </a:xfrm>
          <a:prstGeom prst="rect">
            <a:avLst/>
          </a:prstGeom>
        </p:spPr>
        <p:txBody>
          <a:bodyPr vert="horz" lIns="36000" tIns="36000" rIns="36000" bIns="3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200" b="0" i="0" baseline="0" noProof="0" dirty="0">
                <a:latin typeface="Georgia" pitchFamily="-105" charset="0"/>
                <a:ea typeface="Georgia" pitchFamily="-105" charset="0"/>
                <a:cs typeface="Georgia" pitchFamily="-105" charset="0"/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marL="0"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GB" sz="1200" noProof="0" dirty="0">
                <a:latin typeface="Georgia" pitchFamily="-105" charset="0"/>
                <a:ea typeface="Georgia" pitchFamily="-105" charset="0"/>
                <a:cs typeface="Georgia" pitchFamily="-105" charset="0"/>
              </a:rPr>
              <a:t>Text text text 12 </a:t>
            </a:r>
            <a:r>
              <a:rPr lang="en-GB" sz="1200" noProof="0" dirty="0" err="1">
                <a:latin typeface="Georgia" pitchFamily="-105" charset="0"/>
                <a:ea typeface="Georgia" pitchFamily="-105" charset="0"/>
                <a:cs typeface="Georgia" pitchFamily="-105" charset="0"/>
              </a:rPr>
              <a:t>pt</a:t>
            </a:r>
            <a:endParaRPr lang="en-GB" sz="1200" noProof="0" dirty="0">
              <a:latin typeface="Georgia" pitchFamily="-105" charset="0"/>
              <a:ea typeface="Georgia" pitchFamily="-105" charset="0"/>
              <a:cs typeface="Georgia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9644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. Vad innebär KPIn? 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ruta 15">
            <a:extLst>
              <a:ext uri="{FF2B5EF4-FFF2-40B4-BE49-F238E27FC236}">
                <a16:creationId xmlns:a16="http://schemas.microsoft.com/office/drawing/2014/main" id="{D00754F4-D0F5-BE43-B390-6581B64B79D0}"/>
              </a:ext>
            </a:extLst>
          </p:cNvPr>
          <p:cNvSpPr txBox="1"/>
          <p:nvPr userDrawn="1"/>
        </p:nvSpPr>
        <p:spPr>
          <a:xfrm>
            <a:off x="7497189" y="1609146"/>
            <a:ext cx="3186289" cy="3724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sv-SE" sz="1600" noProof="0" dirty="0"/>
              <a:t>Resultat</a:t>
            </a:r>
          </a:p>
        </p:txBody>
      </p:sp>
      <p:sp>
        <p:nvSpPr>
          <p:cNvPr id="63" name="Platshållare för bild 62"/>
          <p:cNvSpPr>
            <a:spLocks noGrp="1"/>
          </p:cNvSpPr>
          <p:nvPr>
            <p:ph type="pic" sz="quarter" idx="18" hasCustomPrompt="1"/>
          </p:nvPr>
        </p:nvSpPr>
        <p:spPr>
          <a:xfrm>
            <a:off x="352291" y="1084268"/>
            <a:ext cx="6931444" cy="48361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anchor="ctr" anchorCtr="0"/>
          <a:lstStyle>
            <a:lvl1pPr marL="0" indent="0" algn="ctr">
              <a:spcBef>
                <a:spcPct val="50000"/>
              </a:spcBef>
              <a:buFontTx/>
              <a:buNone/>
              <a:defRPr sz="900"/>
            </a:lvl1pPr>
          </a:lstStyle>
          <a:p>
            <a:pPr algn="ctr">
              <a:spcBef>
                <a:spcPct val="50000"/>
              </a:spcBef>
            </a:pPr>
            <a:r>
              <a:rPr lang="sv-SE" sz="900" noProof="0">
                <a:solidFill>
                  <a:schemeClr val="bg1">
                    <a:lumMod val="65000"/>
                  </a:schemeClr>
                </a:solidFill>
                <a:latin typeface="Georgia" pitchFamily="-105" charset="0"/>
                <a:ea typeface="Georgia" pitchFamily="-105" charset="0"/>
                <a:cs typeface="Georgia" pitchFamily="-105" charset="0"/>
              </a:rPr>
              <a:t>Ruta för att montera in diagram</a:t>
            </a:r>
          </a:p>
          <a:p>
            <a:pPr algn="ctr">
              <a:spcBef>
                <a:spcPct val="50000"/>
              </a:spcBef>
            </a:pPr>
            <a:endParaRPr lang="sv-SE" sz="675" noProof="0">
              <a:solidFill>
                <a:schemeClr val="bg1">
                  <a:lumMod val="65000"/>
                </a:schemeClr>
              </a:solidFill>
              <a:latin typeface="Georgia" pitchFamily="-105" charset="0"/>
              <a:ea typeface="Georgia" pitchFamily="-105" charset="0"/>
              <a:cs typeface="Georgia" pitchFamily="-105" charset="0"/>
            </a:endParaRPr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20953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B3C27-1F6F-44C9-90BC-AC47A6F0E61E}" type="datetime1">
              <a:rPr lang="sv-SE" noProof="0" smtClean="0"/>
              <a:t>2025-03-27</a:t>
            </a:fld>
            <a:endParaRPr lang="sv-SE" noProof="0"/>
          </a:p>
        </p:txBody>
      </p:sp>
      <p:sp>
        <p:nvSpPr>
          <p:cNvPr id="1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160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01AB1-FCFA-234B-B496-9C90C37594E1}" type="slidenum">
              <a:rPr lang="sv-SE" noProof="0" smtClean="0"/>
              <a:pPr/>
              <a:t>‹#›</a:t>
            </a:fld>
            <a:endParaRPr lang="sv-SE" noProof="0"/>
          </a:p>
        </p:txBody>
      </p:sp>
      <p:cxnSp>
        <p:nvCxnSpPr>
          <p:cNvPr id="25" name="Rak 40">
            <a:extLst>
              <a:ext uri="{FF2B5EF4-FFF2-40B4-BE49-F238E27FC236}">
                <a16:creationId xmlns:a16="http://schemas.microsoft.com/office/drawing/2014/main" id="{045CDAA5-9911-9149-A230-BA62BC557695}"/>
              </a:ext>
            </a:extLst>
          </p:cNvPr>
          <p:cNvCxnSpPr>
            <a:cxnSpLocks/>
          </p:cNvCxnSpPr>
          <p:nvPr userDrawn="1"/>
        </p:nvCxnSpPr>
        <p:spPr>
          <a:xfrm>
            <a:off x="7497190" y="4077186"/>
            <a:ext cx="3250133" cy="25276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Rak 38">
            <a:extLst>
              <a:ext uri="{FF2B5EF4-FFF2-40B4-BE49-F238E27FC236}">
                <a16:creationId xmlns:a16="http://schemas.microsoft.com/office/drawing/2014/main" id="{19C0999C-6422-B34D-A8D7-D82A47EE6D50}"/>
              </a:ext>
            </a:extLst>
          </p:cNvPr>
          <p:cNvCxnSpPr/>
          <p:nvPr userDrawn="1"/>
        </p:nvCxnSpPr>
        <p:spPr>
          <a:xfrm>
            <a:off x="7497190" y="1107865"/>
            <a:ext cx="3250133" cy="1270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Rak 39">
            <a:extLst>
              <a:ext uri="{FF2B5EF4-FFF2-40B4-BE49-F238E27FC236}">
                <a16:creationId xmlns:a16="http://schemas.microsoft.com/office/drawing/2014/main" id="{427F42BA-7183-EE44-A4C0-CE816135C5D1}"/>
              </a:ext>
            </a:extLst>
          </p:cNvPr>
          <p:cNvCxnSpPr/>
          <p:nvPr userDrawn="1"/>
        </p:nvCxnSpPr>
        <p:spPr>
          <a:xfrm>
            <a:off x="7497190" y="1915470"/>
            <a:ext cx="3217697" cy="15011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Platshållare för text 2">
            <a:extLst>
              <a:ext uri="{FF2B5EF4-FFF2-40B4-BE49-F238E27FC236}">
                <a16:creationId xmlns:a16="http://schemas.microsoft.com/office/drawing/2014/main" id="{F311A7C3-8157-1B4E-8FC7-8110B0B1E58B}"/>
              </a:ext>
            </a:extLst>
          </p:cNvPr>
          <p:cNvSpPr txBox="1">
            <a:spLocks/>
          </p:cNvSpPr>
          <p:nvPr userDrawn="1"/>
        </p:nvSpPr>
        <p:spPr>
          <a:xfrm>
            <a:off x="7526846" y="4166211"/>
            <a:ext cx="1921097" cy="178510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200" b="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v-SE" sz="1200" b="1" kern="1200" noProof="0" dirty="0">
                <a:solidFill>
                  <a:schemeClr val="tx1"/>
                </a:solidFill>
                <a:latin typeface="Times New Roman" panose="02020603050405020304" pitchFamily="18" charset="0"/>
                <a:ea typeface="Georgia" pitchFamily="-105" charset="0"/>
                <a:cs typeface="Times New Roman" panose="02020603050405020304" pitchFamily="18" charset="0"/>
              </a:rPr>
              <a:t>KPI-ägare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sv-SE" sz="1200" b="1" noProof="0" dirty="0">
              <a:latin typeface="Times New Roman" panose="02020603050405020304" pitchFamily="18" charset="0"/>
              <a:ea typeface="Georgia" pitchFamily="-105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v-SE" sz="1200" b="1" noProof="0" dirty="0">
                <a:latin typeface="Times New Roman" panose="02020603050405020304" pitchFamily="18" charset="0"/>
                <a:ea typeface="Georgia" pitchFamily="-105" charset="0"/>
                <a:cs typeface="Times New Roman" panose="02020603050405020304" pitchFamily="18" charset="0"/>
              </a:rPr>
              <a:t>Ansvarig för uppdatering</a:t>
            </a:r>
            <a:br>
              <a:rPr lang="sv-SE" sz="1200" noProof="0" dirty="0">
                <a:latin typeface="Times New Roman" panose="02020603050405020304" pitchFamily="18" charset="0"/>
                <a:ea typeface="Georgia" pitchFamily="-105" charset="0"/>
                <a:cs typeface="Times New Roman" panose="02020603050405020304" pitchFamily="18" charset="0"/>
              </a:rPr>
            </a:br>
            <a:endParaRPr lang="sv-SE" sz="1200" noProof="0" dirty="0">
              <a:latin typeface="Times New Roman" panose="02020603050405020304" pitchFamily="18" charset="0"/>
              <a:ea typeface="Georgia" pitchFamily="-105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v-SE" sz="1200" b="1" noProof="0" dirty="0">
                <a:latin typeface="Times New Roman" panose="02020603050405020304" pitchFamily="18" charset="0"/>
                <a:ea typeface="Georgia" pitchFamily="-105" charset="0"/>
                <a:cs typeface="Times New Roman" panose="02020603050405020304" pitchFamily="18" charset="0"/>
              </a:rPr>
              <a:t>Uppdaterat</a:t>
            </a:r>
            <a:br>
              <a:rPr lang="sv-SE" sz="1200" noProof="0" dirty="0">
                <a:latin typeface="Times New Roman" panose="02020603050405020304" pitchFamily="18" charset="0"/>
                <a:ea typeface="Georgia" pitchFamily="-105" charset="0"/>
                <a:cs typeface="Times New Roman" panose="02020603050405020304" pitchFamily="18" charset="0"/>
              </a:rPr>
            </a:br>
            <a:endParaRPr lang="sv-SE" sz="1200" noProof="0" dirty="0">
              <a:latin typeface="Times New Roman" panose="02020603050405020304" pitchFamily="18" charset="0"/>
              <a:ea typeface="Georgia" pitchFamily="-105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v-SE" sz="1200" b="1" noProof="0" dirty="0">
                <a:latin typeface="Times New Roman" panose="02020603050405020304" pitchFamily="18" charset="0"/>
                <a:ea typeface="Georgia" pitchFamily="-105" charset="0"/>
                <a:cs typeface="Times New Roman" panose="02020603050405020304" pitchFamily="18" charset="0"/>
              </a:rPr>
              <a:t>Mätfrekvens</a:t>
            </a:r>
            <a:br>
              <a:rPr lang="sv-SE" sz="1200" noProof="0" dirty="0">
                <a:latin typeface="Times New Roman" panose="02020603050405020304" pitchFamily="18" charset="0"/>
                <a:ea typeface="Georgia" pitchFamily="-105" charset="0"/>
                <a:cs typeface="Times New Roman" panose="02020603050405020304" pitchFamily="18" charset="0"/>
              </a:rPr>
            </a:br>
            <a:endParaRPr lang="sv-SE" sz="1200" noProof="0" dirty="0">
              <a:latin typeface="Times New Roman" panose="02020603050405020304" pitchFamily="18" charset="0"/>
              <a:ea typeface="Georgia" pitchFamily="-105" charset="0"/>
              <a:cs typeface="Times New Roman" panose="02020603050405020304" pitchFamily="18" charset="0"/>
            </a:endParaRPr>
          </a:p>
        </p:txBody>
      </p:sp>
      <p:sp>
        <p:nvSpPr>
          <p:cNvPr id="29" name="Platshållare för text 46">
            <a:extLst>
              <a:ext uri="{FF2B5EF4-FFF2-40B4-BE49-F238E27FC236}">
                <a16:creationId xmlns:a16="http://schemas.microsoft.com/office/drawing/2014/main" id="{033DF399-C378-1644-AB29-FC7CD60882C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33823" y="1953570"/>
            <a:ext cx="3181668" cy="55957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sv-SE" noProof="0"/>
              <a:t>Text text text 12 pt</a:t>
            </a:r>
          </a:p>
        </p:txBody>
      </p:sp>
      <p:sp>
        <p:nvSpPr>
          <p:cNvPr id="30" name="Platshållare för text 46">
            <a:extLst>
              <a:ext uri="{FF2B5EF4-FFF2-40B4-BE49-F238E27FC236}">
                <a16:creationId xmlns:a16="http://schemas.microsoft.com/office/drawing/2014/main" id="{75C7DE97-AD3C-594F-A30D-CD3892A6A3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31467" y="1120566"/>
            <a:ext cx="3181668" cy="528756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sv-SE" noProof="0"/>
              <a:t>Text text text 12 pt</a:t>
            </a:r>
          </a:p>
        </p:txBody>
      </p:sp>
      <p:sp>
        <p:nvSpPr>
          <p:cNvPr id="32" name="Platshållare för text 46">
            <a:extLst>
              <a:ext uri="{FF2B5EF4-FFF2-40B4-BE49-F238E27FC236}">
                <a16:creationId xmlns:a16="http://schemas.microsoft.com/office/drawing/2014/main" id="{DC8F8473-1F77-0E45-BD77-B6B9C743A1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33055" y="4860454"/>
            <a:ext cx="3181668" cy="243506"/>
          </a:xfrm>
          <a:prstGeom prst="rect">
            <a:avLst/>
          </a:prstGeom>
        </p:spPr>
        <p:txBody>
          <a:bodyPr vert="horz" lIns="36000" tIns="36000" rIns="36000" bIns="3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v-SE" sz="1200" noProof="0" dirty="0">
                <a:latin typeface="Georgia" pitchFamily="-105" charset="0"/>
                <a:ea typeface="Georgia" pitchFamily="-105" charset="0"/>
                <a:cs typeface="Georgia" pitchFamily="-105" charset="0"/>
              </a:rPr>
              <a:t>Text text text 12 pt</a:t>
            </a:r>
          </a:p>
        </p:txBody>
      </p:sp>
      <p:sp>
        <p:nvSpPr>
          <p:cNvPr id="33" name="Platshållare för text 46">
            <a:extLst>
              <a:ext uri="{FF2B5EF4-FFF2-40B4-BE49-F238E27FC236}">
                <a16:creationId xmlns:a16="http://schemas.microsoft.com/office/drawing/2014/main" id="{10726D6A-3F29-7D49-A63A-55F8D6F8FD4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33055" y="5307071"/>
            <a:ext cx="3181668" cy="243506"/>
          </a:xfrm>
          <a:prstGeom prst="rect">
            <a:avLst/>
          </a:prstGeom>
        </p:spPr>
        <p:txBody>
          <a:bodyPr vert="horz" lIns="36000" tIns="36000" rIns="36000" bIns="3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SE" b="0" i="0" smtClean="0">
                <a:effectLst/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v-SE" sz="1200" noProof="0" dirty="0">
                <a:latin typeface="Georgia" pitchFamily="-105" charset="0"/>
                <a:ea typeface="Georgia" pitchFamily="-105" charset="0"/>
                <a:cs typeface="Georgia" pitchFamily="-105" charset="0"/>
              </a:rPr>
              <a:t>Text text text 12 pt</a:t>
            </a:r>
          </a:p>
        </p:txBody>
      </p:sp>
      <p:sp>
        <p:nvSpPr>
          <p:cNvPr id="35" name="Platshållare för text 46">
            <a:extLst>
              <a:ext uri="{FF2B5EF4-FFF2-40B4-BE49-F238E27FC236}">
                <a16:creationId xmlns:a16="http://schemas.microsoft.com/office/drawing/2014/main" id="{322C35DB-BB68-574A-AD02-E28E30BE816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565655" y="3063658"/>
            <a:ext cx="3181668" cy="97019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sv-SE" noProof="0"/>
              <a:t>Text text text 12 pt</a:t>
            </a:r>
          </a:p>
        </p:txBody>
      </p:sp>
      <p:sp>
        <p:nvSpPr>
          <p:cNvPr id="36" name="textruta 15">
            <a:extLst>
              <a:ext uri="{FF2B5EF4-FFF2-40B4-BE49-F238E27FC236}">
                <a16:creationId xmlns:a16="http://schemas.microsoft.com/office/drawing/2014/main" id="{135822DB-0ED2-C942-819A-6381538C6559}"/>
              </a:ext>
            </a:extLst>
          </p:cNvPr>
          <p:cNvSpPr txBox="1"/>
          <p:nvPr userDrawn="1"/>
        </p:nvSpPr>
        <p:spPr>
          <a:xfrm>
            <a:off x="7526846" y="2473098"/>
            <a:ext cx="3186289" cy="5389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sv-SE" sz="1600" noProof="0"/>
              <a:t>Aktiviteter för att hantera avvikelser och nå målet</a:t>
            </a:r>
          </a:p>
        </p:txBody>
      </p:sp>
      <p:sp>
        <p:nvSpPr>
          <p:cNvPr id="37" name="textruta 1">
            <a:extLst>
              <a:ext uri="{FF2B5EF4-FFF2-40B4-BE49-F238E27FC236}">
                <a16:creationId xmlns:a16="http://schemas.microsoft.com/office/drawing/2014/main" id="{90B6788F-4CAD-0C48-9542-F14C2B87D3D4}"/>
              </a:ext>
            </a:extLst>
          </p:cNvPr>
          <p:cNvSpPr txBox="1"/>
          <p:nvPr userDrawn="1"/>
        </p:nvSpPr>
        <p:spPr>
          <a:xfrm>
            <a:off x="7497188" y="714954"/>
            <a:ext cx="3186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b="0" i="0" u="none" strike="noStrike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Mål</a:t>
            </a:r>
            <a:endParaRPr lang="sv-SE" sz="1600" noProof="0"/>
          </a:p>
        </p:txBody>
      </p:sp>
      <p:sp>
        <p:nvSpPr>
          <p:cNvPr id="20" name="Rubrik 47">
            <a:extLst>
              <a:ext uri="{FF2B5EF4-FFF2-40B4-BE49-F238E27FC236}">
                <a16:creationId xmlns:a16="http://schemas.microsoft.com/office/drawing/2014/main" id="{D8D0535B-90BD-5746-BAE4-E7B17FFF3E86}"/>
              </a:ext>
            </a:extLst>
          </p:cNvPr>
          <p:cNvSpPr txBox="1">
            <a:spLocks/>
          </p:cNvSpPr>
          <p:nvPr userDrawn="1"/>
        </p:nvSpPr>
        <p:spPr>
          <a:xfrm>
            <a:off x="311946" y="719776"/>
            <a:ext cx="6931444" cy="307777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257175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sv-SE" sz="2000" noProof="0"/>
              <a:t>Vad innebär KPIn </a:t>
            </a:r>
          </a:p>
        </p:txBody>
      </p:sp>
      <p:sp>
        <p:nvSpPr>
          <p:cNvPr id="21" name="TextBox 32">
            <a:extLst>
              <a:ext uri="{FF2B5EF4-FFF2-40B4-BE49-F238E27FC236}">
                <a16:creationId xmlns:a16="http://schemas.microsoft.com/office/drawing/2014/main" id="{96E99412-A63B-AF4A-B2B1-A8BDE9848ADF}"/>
              </a:ext>
            </a:extLst>
          </p:cNvPr>
          <p:cNvSpPr txBox="1"/>
          <p:nvPr userDrawn="1"/>
        </p:nvSpPr>
        <p:spPr>
          <a:xfrm>
            <a:off x="11003435" y="128674"/>
            <a:ext cx="11084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noProof="0"/>
              <a:t>OK</a:t>
            </a:r>
          </a:p>
        </p:txBody>
      </p:sp>
      <p:sp>
        <p:nvSpPr>
          <p:cNvPr id="22" name="TextBox 32">
            <a:extLst>
              <a:ext uri="{FF2B5EF4-FFF2-40B4-BE49-F238E27FC236}">
                <a16:creationId xmlns:a16="http://schemas.microsoft.com/office/drawing/2014/main" id="{711C8DD4-159B-734D-BE24-DE0E4C916C97}"/>
              </a:ext>
            </a:extLst>
          </p:cNvPr>
          <p:cNvSpPr txBox="1"/>
          <p:nvPr userDrawn="1"/>
        </p:nvSpPr>
        <p:spPr>
          <a:xfrm>
            <a:off x="11003435" y="397707"/>
            <a:ext cx="12449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900" noProof="0"/>
              <a:t>Hanterbar avvikelse</a:t>
            </a:r>
          </a:p>
        </p:txBody>
      </p:sp>
      <p:sp>
        <p:nvSpPr>
          <p:cNvPr id="23" name="TextBox 32">
            <a:extLst>
              <a:ext uri="{FF2B5EF4-FFF2-40B4-BE49-F238E27FC236}">
                <a16:creationId xmlns:a16="http://schemas.microsoft.com/office/drawing/2014/main" id="{05BE674A-7A64-CE4D-86FA-505C3246E901}"/>
              </a:ext>
            </a:extLst>
          </p:cNvPr>
          <p:cNvSpPr txBox="1"/>
          <p:nvPr userDrawn="1"/>
        </p:nvSpPr>
        <p:spPr>
          <a:xfrm>
            <a:off x="11003435" y="677000"/>
            <a:ext cx="12449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noProof="0" dirty="0"/>
              <a:t>Kritisk avvikelse</a:t>
            </a:r>
          </a:p>
        </p:txBody>
      </p:sp>
      <p:cxnSp>
        <p:nvCxnSpPr>
          <p:cNvPr id="40" name="Rak 39">
            <a:extLst>
              <a:ext uri="{FF2B5EF4-FFF2-40B4-BE49-F238E27FC236}">
                <a16:creationId xmlns:a16="http://schemas.microsoft.com/office/drawing/2014/main" id="{8A467EBA-C6DD-D445-8C20-97F4D7AA96B9}"/>
              </a:ext>
            </a:extLst>
          </p:cNvPr>
          <p:cNvCxnSpPr/>
          <p:nvPr userDrawn="1"/>
        </p:nvCxnSpPr>
        <p:spPr>
          <a:xfrm>
            <a:off x="7533823" y="2989673"/>
            <a:ext cx="3217697" cy="15011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ubrik 47">
            <a:extLst>
              <a:ext uri="{FF2B5EF4-FFF2-40B4-BE49-F238E27FC236}">
                <a16:creationId xmlns:a16="http://schemas.microsoft.com/office/drawing/2014/main" id="{66003690-3FB1-824D-ACB6-63816EF696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0169" y="128674"/>
            <a:ext cx="6931444" cy="492443"/>
          </a:xfrm>
        </p:spPr>
        <p:txBody>
          <a:bodyPr/>
          <a:lstStyle>
            <a:lvl1pPr>
              <a:defRPr sz="3200"/>
            </a:lvl1pPr>
          </a:lstStyle>
          <a:p>
            <a:r>
              <a:rPr lang="sv-SE" noProof="0"/>
              <a:t>Rubrik</a:t>
            </a: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BD83B7A7-9101-E14B-8055-1C264C10BB0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817420" y="725121"/>
            <a:ext cx="138225" cy="137826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83485" tIns="41742" rIns="83485" bIns="41742"/>
          <a:lstStyle>
            <a:lvl1pPr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sv-SE" altLang="sv-SE" sz="2200" noProof="0"/>
          </a:p>
        </p:txBody>
      </p:sp>
      <p:sp>
        <p:nvSpPr>
          <p:cNvPr id="38" name="Isosceles Triangle 2">
            <a:extLst>
              <a:ext uri="{FF2B5EF4-FFF2-40B4-BE49-F238E27FC236}">
                <a16:creationId xmlns:a16="http://schemas.microsoft.com/office/drawing/2014/main" id="{D4E93A2E-9F72-F14E-948D-FED3EC473E0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93524" y="450449"/>
            <a:ext cx="186015" cy="138935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83485" tIns="41742" rIns="83485" bIns="41742"/>
          <a:lstStyle>
            <a:lvl1pPr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sv-SE" altLang="sv-SE" sz="2200" noProof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2F32F8D-B794-5547-A10E-46C97ED024FE}"/>
              </a:ext>
            </a:extLst>
          </p:cNvPr>
          <p:cNvSpPr/>
          <p:nvPr userDrawn="1"/>
        </p:nvSpPr>
        <p:spPr>
          <a:xfrm>
            <a:off x="10793524" y="180349"/>
            <a:ext cx="179882" cy="179882"/>
          </a:xfrm>
          <a:prstGeom prst="ellipse">
            <a:avLst/>
          </a:prstGeom>
          <a:solidFill>
            <a:srgbClr val="92D050"/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noProof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855CF55-ED82-D24A-BF1B-8D03534157A5}"/>
              </a:ext>
            </a:extLst>
          </p:cNvPr>
          <p:cNvSpPr/>
          <p:nvPr userDrawn="1"/>
        </p:nvSpPr>
        <p:spPr>
          <a:xfrm>
            <a:off x="8141529" y="180749"/>
            <a:ext cx="514056" cy="514056"/>
          </a:xfrm>
          <a:prstGeom prst="ellipse">
            <a:avLst/>
          </a:prstGeom>
          <a:solidFill>
            <a:srgbClr val="92D050"/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53" name="Isosceles Triangle 2">
            <a:extLst>
              <a:ext uri="{FF2B5EF4-FFF2-40B4-BE49-F238E27FC236}">
                <a16:creationId xmlns:a16="http://schemas.microsoft.com/office/drawing/2014/main" id="{F038DF74-7B14-B246-B7C8-EDFE0FDD7A0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788612" y="222464"/>
            <a:ext cx="643928" cy="480951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83485" tIns="41742" rIns="83485" bIns="41742"/>
          <a:lstStyle>
            <a:lvl1pPr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sv-SE" sz="2200" noProof="0"/>
          </a:p>
        </p:txBody>
      </p:sp>
      <p:sp>
        <p:nvSpPr>
          <p:cNvPr id="54" name="Rectangle 3">
            <a:extLst>
              <a:ext uri="{FF2B5EF4-FFF2-40B4-BE49-F238E27FC236}">
                <a16:creationId xmlns:a16="http://schemas.microsoft.com/office/drawing/2014/main" id="{2BEC8476-6E14-8841-A533-CB3F2CCFCD4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562435" y="234317"/>
            <a:ext cx="454134" cy="452823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83485" tIns="41742" rIns="83485" bIns="41742"/>
          <a:lstStyle>
            <a:lvl1pPr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sv-SE" sz="2200" noProof="0"/>
          </a:p>
        </p:txBody>
      </p:sp>
      <p:sp>
        <p:nvSpPr>
          <p:cNvPr id="49" name="Platshållare för text 46">
            <a:extLst>
              <a:ext uri="{FF2B5EF4-FFF2-40B4-BE49-F238E27FC236}">
                <a16:creationId xmlns:a16="http://schemas.microsoft.com/office/drawing/2014/main" id="{96856237-F2AA-7F4F-8122-C6D37608FB6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18568" y="166875"/>
            <a:ext cx="643928" cy="5279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 noProof="0" dirty="0" err="1"/>
              <a:t>Grön</a:t>
            </a:r>
            <a:endParaRPr lang="en-GB" noProof="0" dirty="0"/>
          </a:p>
        </p:txBody>
      </p:sp>
      <p:sp>
        <p:nvSpPr>
          <p:cNvPr id="50" name="Platshållare för text 46">
            <a:extLst>
              <a:ext uri="{FF2B5EF4-FFF2-40B4-BE49-F238E27FC236}">
                <a16:creationId xmlns:a16="http://schemas.microsoft.com/office/drawing/2014/main" id="{4F22F53B-208B-E246-8346-6186E616CE4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78546" y="162310"/>
            <a:ext cx="669397" cy="552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 noProof="0" dirty="0"/>
              <a:t>Gul</a:t>
            </a:r>
          </a:p>
        </p:txBody>
      </p:sp>
      <p:sp>
        <p:nvSpPr>
          <p:cNvPr id="51" name="Platshållare för text 46">
            <a:extLst>
              <a:ext uri="{FF2B5EF4-FFF2-40B4-BE49-F238E27FC236}">
                <a16:creationId xmlns:a16="http://schemas.microsoft.com/office/drawing/2014/main" id="{8A9B90F7-CA5B-8D4B-8483-F22526024B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83465" y="167795"/>
            <a:ext cx="643928" cy="519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 noProof="0" dirty="0" err="1"/>
              <a:t>Röd</a:t>
            </a:r>
            <a:endParaRPr lang="en-GB" noProof="0" dirty="0"/>
          </a:p>
        </p:txBody>
      </p:sp>
      <p:sp>
        <p:nvSpPr>
          <p:cNvPr id="55" name="Platshållare för text 46">
            <a:extLst>
              <a:ext uri="{FF2B5EF4-FFF2-40B4-BE49-F238E27FC236}">
                <a16:creationId xmlns:a16="http://schemas.microsoft.com/office/drawing/2014/main" id="{23FC34C2-485A-2E44-A395-B8589544932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173574" y="725122"/>
            <a:ext cx="4044056" cy="307777"/>
          </a:xfrm>
          <a:prstGeom prst="rect">
            <a:avLst/>
          </a:prstGeom>
          <a:ln>
            <a:noFill/>
          </a:ln>
        </p:spPr>
        <p:txBody>
          <a:bodyPr vert="horz" anchor="b"/>
          <a:lstStyle>
            <a:lvl1pPr marL="0" indent="0" algn="l">
              <a:buFontTx/>
              <a:buNone/>
              <a:defRPr sz="1200" baseline="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sv-SE" noProof="0"/>
              <a:t>Förklaring text text 12 pt</a:t>
            </a:r>
          </a:p>
        </p:txBody>
      </p:sp>
      <p:sp>
        <p:nvSpPr>
          <p:cNvPr id="41" name="Text Placeholder 22" descr="Text text text 12 pt">
            <a:extLst>
              <a:ext uri="{FF2B5EF4-FFF2-40B4-BE49-F238E27FC236}">
                <a16:creationId xmlns:a16="http://schemas.microsoft.com/office/drawing/2014/main" id="{18A9FE6C-CDC4-A747-8518-F8A9B03B2EA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531467" y="4374351"/>
            <a:ext cx="3181668" cy="243506"/>
          </a:xfrm>
          <a:prstGeom prst="rect">
            <a:avLst/>
          </a:prstGeom>
        </p:spPr>
        <p:txBody>
          <a:bodyPr vert="horz" lIns="36000" tIns="36000" rIns="36000" bIns="36000"/>
          <a:lstStyle>
            <a:lvl1pPr>
              <a:defRPr lang="en-SE" sz="1200" b="0" i="0" baseline="0" dirty="0">
                <a:latin typeface="Georgia" pitchFamily="-105" charset="0"/>
                <a:ea typeface="Georgia" pitchFamily="-105" charset="0"/>
                <a:cs typeface="Georgia" pitchFamily="-105" charset="0"/>
              </a:defRPr>
            </a:lvl1pPr>
          </a:lstStyle>
          <a:p>
            <a:pPr marL="0"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SE" dirty="0"/>
              <a:t>Text text text 12 pt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A80D4D-2463-1B4B-B343-373EADF5C75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536121" y="5761064"/>
            <a:ext cx="3177014" cy="254000"/>
          </a:xfrm>
          <a:prstGeom prst="rect">
            <a:avLst/>
          </a:prstGeom>
        </p:spPr>
        <p:txBody>
          <a:bodyPr/>
          <a:lstStyle>
            <a:lvl1pPr>
              <a:buNone/>
              <a:defRPr lang="en-GB" sz="1200" b="0" i="0" kern="1200" baseline="0" dirty="0" smtClean="0">
                <a:solidFill>
                  <a:schemeClr val="tx1"/>
                </a:solidFill>
                <a:effectLst/>
                <a:latin typeface="Georgia" pitchFamily="-105" charset="0"/>
                <a:ea typeface="Georgia" pitchFamily="-105" charset="0"/>
                <a:cs typeface="Georgia" pitchFamily="-105" charset="0"/>
              </a:defRPr>
            </a:lvl1pPr>
            <a:lvl2pPr>
              <a:defRPr lang="en-GB" sz="1200" b="0" i="0" kern="1200" baseline="0" dirty="0" smtClean="0">
                <a:solidFill>
                  <a:schemeClr val="tx1"/>
                </a:solidFill>
                <a:effectLst/>
                <a:latin typeface="Georgia" pitchFamily="-105" charset="0"/>
                <a:ea typeface="Georgia" pitchFamily="-105" charset="0"/>
                <a:cs typeface="Georgia" pitchFamily="-105" charset="0"/>
              </a:defRPr>
            </a:lvl2pPr>
            <a:lvl3pPr>
              <a:defRPr lang="en-GB" sz="1200" b="0" i="0" kern="1200" baseline="0" dirty="0" smtClean="0">
                <a:solidFill>
                  <a:schemeClr val="tx1"/>
                </a:solidFill>
                <a:effectLst/>
                <a:latin typeface="Georgia" pitchFamily="-105" charset="0"/>
                <a:ea typeface="Georgia" pitchFamily="-105" charset="0"/>
                <a:cs typeface="Georgia" pitchFamily="-105" charset="0"/>
              </a:defRPr>
            </a:lvl3pPr>
            <a:lvl4pPr>
              <a:defRPr lang="en-GB" sz="1200" b="0" i="0" kern="1200" baseline="0" dirty="0" smtClean="0">
                <a:solidFill>
                  <a:schemeClr val="tx1"/>
                </a:solidFill>
                <a:effectLst/>
                <a:latin typeface="Georgia" pitchFamily="-105" charset="0"/>
                <a:ea typeface="Georgia" pitchFamily="-105" charset="0"/>
                <a:cs typeface="Georgia" pitchFamily="-105" charset="0"/>
              </a:defRPr>
            </a:lvl4pPr>
            <a:lvl5pPr>
              <a:defRPr lang="en-SE" sz="1200" b="0" i="0" kern="1200" baseline="0" dirty="0" smtClean="0">
                <a:solidFill>
                  <a:schemeClr val="tx1"/>
                </a:solidFill>
                <a:effectLst/>
                <a:latin typeface="Georgia" pitchFamily="-105" charset="0"/>
                <a:ea typeface="Georgia" pitchFamily="-105" charset="0"/>
                <a:cs typeface="Georgia" pitchFamily="-105" charset="0"/>
              </a:defRPr>
            </a:lvl5pPr>
          </a:lstStyle>
          <a:p>
            <a:pPr lvl="0"/>
            <a:r>
              <a:rPr lang="en-SE" dirty="0"/>
              <a:t>Text text text 12 pt</a:t>
            </a:r>
          </a:p>
        </p:txBody>
      </p:sp>
    </p:spTree>
    <p:extLst>
      <p:ext uri="{BB962C8B-B14F-4D97-AF65-F5344CB8AC3E}">
        <p14:creationId xmlns:p14="http://schemas.microsoft.com/office/powerpoint/2010/main" val="18156424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. KPI status. G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tshållare för bild 62"/>
          <p:cNvSpPr>
            <a:spLocks noGrp="1"/>
          </p:cNvSpPr>
          <p:nvPr>
            <p:ph type="pic" sz="quarter" idx="18" hasCustomPrompt="1"/>
          </p:nvPr>
        </p:nvSpPr>
        <p:spPr>
          <a:xfrm>
            <a:off x="7653871" y="1087209"/>
            <a:ext cx="4015316" cy="48361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anchor="ctr" anchorCtr="0"/>
          <a:lstStyle>
            <a:lvl1pPr marL="0" marR="0" indent="0" algn="ctr" defTabSz="2571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/>
              <a:t>Click the dot, type a space to enable the dot, and change the color to red, if wanted.</a:t>
            </a:r>
            <a:br>
              <a:rPr lang="sv-SE"/>
            </a:br>
            <a:br>
              <a:rPr lang="sv-SE"/>
            </a:br>
            <a:r>
              <a:rPr lang="en-GB" sz="900" dirty="0">
                <a:solidFill>
                  <a:schemeClr val="bg1">
                    <a:lumMod val="65000"/>
                  </a:schemeClr>
                </a:solidFill>
                <a:latin typeface="Georgia" pitchFamily="-105" charset="0"/>
                <a:ea typeface="Georgia" pitchFamily="-105" charset="0"/>
                <a:cs typeface="Georgia" pitchFamily="-105" charset="0"/>
              </a:rPr>
              <a:t>Box to insert the image.</a:t>
            </a:r>
          </a:p>
        </p:txBody>
      </p:sp>
      <p:cxnSp>
        <p:nvCxnSpPr>
          <p:cNvPr id="11" name="Rak 10"/>
          <p:cNvCxnSpPr/>
          <p:nvPr userDrawn="1"/>
        </p:nvCxnSpPr>
        <p:spPr>
          <a:xfrm>
            <a:off x="748608" y="3127653"/>
            <a:ext cx="6480000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Rak 12"/>
          <p:cNvCxnSpPr/>
          <p:nvPr userDrawn="1"/>
        </p:nvCxnSpPr>
        <p:spPr>
          <a:xfrm>
            <a:off x="748608" y="2518053"/>
            <a:ext cx="6480000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ak 13"/>
          <p:cNvCxnSpPr/>
          <p:nvPr userDrawn="1"/>
        </p:nvCxnSpPr>
        <p:spPr>
          <a:xfrm>
            <a:off x="748608" y="1921153"/>
            <a:ext cx="6480000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Rak 14"/>
          <p:cNvCxnSpPr/>
          <p:nvPr userDrawn="1"/>
        </p:nvCxnSpPr>
        <p:spPr>
          <a:xfrm>
            <a:off x="748608" y="4943753"/>
            <a:ext cx="6480000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ak 15"/>
          <p:cNvCxnSpPr/>
          <p:nvPr userDrawn="1"/>
        </p:nvCxnSpPr>
        <p:spPr>
          <a:xfrm>
            <a:off x="748608" y="4334153"/>
            <a:ext cx="6480000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ak 16"/>
          <p:cNvCxnSpPr/>
          <p:nvPr userDrawn="1"/>
        </p:nvCxnSpPr>
        <p:spPr>
          <a:xfrm>
            <a:off x="748608" y="3737253"/>
            <a:ext cx="6480000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ubrik 43"/>
          <p:cNvSpPr>
            <a:spLocks noGrp="1"/>
          </p:cNvSpPr>
          <p:nvPr>
            <p:ph type="title" hasCustomPrompt="1"/>
          </p:nvPr>
        </p:nvSpPr>
        <p:spPr>
          <a:xfrm>
            <a:off x="561456" y="486003"/>
            <a:ext cx="10814544" cy="492443"/>
          </a:xfrm>
        </p:spPr>
        <p:txBody>
          <a:bodyPr/>
          <a:lstStyle>
            <a:lvl1pPr>
              <a:defRPr sz="3200"/>
            </a:lvl1pPr>
          </a:lstStyle>
          <a:p>
            <a:r>
              <a:rPr lang="sv-SE" dirty="0" err="1"/>
              <a:t>Headline</a:t>
            </a:r>
            <a:endParaRPr lang="sv-SE" dirty="0"/>
          </a:p>
        </p:txBody>
      </p:sp>
      <p:cxnSp>
        <p:nvCxnSpPr>
          <p:cNvPr id="32" name="Rak 31"/>
          <p:cNvCxnSpPr/>
          <p:nvPr userDrawn="1"/>
        </p:nvCxnSpPr>
        <p:spPr>
          <a:xfrm>
            <a:off x="748608" y="5559703"/>
            <a:ext cx="6480000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Platshållare för innehåll 10"/>
          <p:cNvSpPr>
            <a:spLocks noGrp="1"/>
          </p:cNvSpPr>
          <p:nvPr>
            <p:ph sz="quarter" idx="14" hasCustomPrompt="1"/>
          </p:nvPr>
        </p:nvSpPr>
        <p:spPr>
          <a:xfrm>
            <a:off x="5941677" y="1426897"/>
            <a:ext cx="1712193" cy="5969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081"/>
              </a:lnSpc>
              <a:spcBef>
                <a:spcPts val="0"/>
              </a:spcBef>
              <a:buFont typeface="Arial"/>
              <a:buChar char="•"/>
              <a:tabLst/>
              <a:defRPr sz="2475" baseline="0">
                <a:solidFill>
                  <a:srgbClr val="008000"/>
                </a:solidFill>
              </a:defRPr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37" name="Platshållare för innehåll 10"/>
          <p:cNvSpPr>
            <a:spLocks noGrp="1"/>
          </p:cNvSpPr>
          <p:nvPr>
            <p:ph sz="quarter" idx="33" hasCustomPrompt="1"/>
          </p:nvPr>
        </p:nvSpPr>
        <p:spPr>
          <a:xfrm>
            <a:off x="5941677" y="2023797"/>
            <a:ext cx="1712193" cy="609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81"/>
              </a:lnSpc>
              <a:spcBef>
                <a:spcPts val="0"/>
              </a:spcBef>
              <a:buFont typeface="Arial"/>
              <a:buChar char="•"/>
              <a:tabLst/>
              <a:defRPr sz="2475" baseline="0">
                <a:solidFill>
                  <a:srgbClr val="008000"/>
                </a:solidFill>
              </a:defRPr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38" name="Platshållare för innehåll 10"/>
          <p:cNvSpPr>
            <a:spLocks noGrp="1"/>
          </p:cNvSpPr>
          <p:nvPr>
            <p:ph sz="quarter" idx="34" hasCustomPrompt="1"/>
          </p:nvPr>
        </p:nvSpPr>
        <p:spPr>
          <a:xfrm>
            <a:off x="5941677" y="2633401"/>
            <a:ext cx="1712193" cy="6013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81"/>
              </a:lnSpc>
              <a:spcBef>
                <a:spcPts val="0"/>
              </a:spcBef>
              <a:buFont typeface="Arial"/>
              <a:buChar char="•"/>
              <a:tabLst/>
              <a:defRPr sz="2475" baseline="0">
                <a:solidFill>
                  <a:srgbClr val="008000"/>
                </a:solidFill>
              </a:defRPr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39" name="Platshållare för innehåll 10"/>
          <p:cNvSpPr>
            <a:spLocks noGrp="1"/>
          </p:cNvSpPr>
          <p:nvPr>
            <p:ph sz="quarter" idx="35" hasCustomPrompt="1"/>
          </p:nvPr>
        </p:nvSpPr>
        <p:spPr>
          <a:xfrm>
            <a:off x="5941675" y="3234798"/>
            <a:ext cx="1712192" cy="6077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81"/>
              </a:lnSpc>
              <a:spcBef>
                <a:spcPts val="0"/>
              </a:spcBef>
              <a:buFont typeface="Arial"/>
              <a:buChar char="•"/>
              <a:tabLst/>
              <a:defRPr sz="2475" baseline="0">
                <a:solidFill>
                  <a:srgbClr val="008000"/>
                </a:solidFill>
              </a:defRPr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40" name="Platshållare för innehåll 10"/>
          <p:cNvSpPr>
            <a:spLocks noGrp="1"/>
          </p:cNvSpPr>
          <p:nvPr>
            <p:ph sz="quarter" idx="36" hasCustomPrompt="1"/>
          </p:nvPr>
        </p:nvSpPr>
        <p:spPr>
          <a:xfrm>
            <a:off x="5941675" y="3842542"/>
            <a:ext cx="1712192" cy="6077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81"/>
              </a:lnSpc>
              <a:spcBef>
                <a:spcPts val="0"/>
              </a:spcBef>
              <a:buFont typeface="Arial"/>
              <a:buChar char="•"/>
              <a:tabLst/>
              <a:defRPr sz="2475" baseline="0">
                <a:solidFill>
                  <a:srgbClr val="008000"/>
                </a:solidFill>
              </a:defRPr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41" name="Platshållare för innehåll 10"/>
          <p:cNvSpPr>
            <a:spLocks noGrp="1"/>
          </p:cNvSpPr>
          <p:nvPr>
            <p:ph sz="quarter" idx="37" hasCustomPrompt="1"/>
          </p:nvPr>
        </p:nvSpPr>
        <p:spPr>
          <a:xfrm>
            <a:off x="5941677" y="4450292"/>
            <a:ext cx="1712193" cy="6151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81"/>
              </a:lnSpc>
              <a:spcBef>
                <a:spcPts val="0"/>
              </a:spcBef>
              <a:buFont typeface="Arial"/>
              <a:buChar char="•"/>
              <a:tabLst/>
              <a:defRPr sz="2475" baseline="0">
                <a:solidFill>
                  <a:srgbClr val="008000"/>
                </a:solidFill>
              </a:defRPr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42" name="Platshållare för innehåll 10"/>
          <p:cNvSpPr>
            <a:spLocks noGrp="1"/>
          </p:cNvSpPr>
          <p:nvPr>
            <p:ph sz="quarter" idx="38" hasCustomPrompt="1"/>
          </p:nvPr>
        </p:nvSpPr>
        <p:spPr>
          <a:xfrm>
            <a:off x="5941677" y="5065451"/>
            <a:ext cx="1712193" cy="6305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81"/>
              </a:lnSpc>
              <a:spcBef>
                <a:spcPts val="0"/>
              </a:spcBef>
              <a:buFont typeface="Arial"/>
              <a:buChar char="•"/>
              <a:tabLst/>
              <a:defRPr sz="2475" baseline="0">
                <a:solidFill>
                  <a:srgbClr val="008000"/>
                </a:solidFill>
              </a:defRPr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58" name="Rektangel 5"/>
          <p:cNvSpPr/>
          <p:nvPr userDrawn="1"/>
        </p:nvSpPr>
        <p:spPr>
          <a:xfrm>
            <a:off x="561456" y="1079180"/>
            <a:ext cx="6918336" cy="23895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59" name="Platshållare för text 2"/>
          <p:cNvSpPr txBox="1">
            <a:spLocks/>
          </p:cNvSpPr>
          <p:nvPr userDrawn="1"/>
        </p:nvSpPr>
        <p:spPr>
          <a:xfrm>
            <a:off x="656706" y="1094227"/>
            <a:ext cx="6571902" cy="169277"/>
          </a:xfrm>
          <a:prstGeom prst="rect">
            <a:avLst/>
          </a:prstGeom>
        </p:spPr>
        <p:txBody>
          <a:bodyPr wrap="square" lIns="0" tIns="0" rIns="0" bIns="0" numCol="1" anchor="t" anchorCtr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200" b="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100" dirty="0">
                <a:solidFill>
                  <a:schemeClr val="bg1"/>
                </a:solidFill>
                <a:latin typeface="Georgia" pitchFamily="-105" charset="0"/>
                <a:ea typeface="Georgia" pitchFamily="-105" charset="0"/>
                <a:cs typeface="Georgia" pitchFamily="-105" charset="0"/>
              </a:rPr>
              <a:t>Key Performance </a:t>
            </a:r>
            <a:r>
              <a:rPr lang="en-GB" sz="1100" dirty="0">
                <a:solidFill>
                  <a:schemeClr val="bg1"/>
                </a:solidFill>
                <a:latin typeface="Times New Roman" panose="02020603050405020304" pitchFamily="18" charset="0"/>
                <a:ea typeface="Georgia" pitchFamily="-105" charset="0"/>
                <a:cs typeface="Times New Roman" panose="02020603050405020304" pitchFamily="18" charset="0"/>
              </a:rPr>
              <a:t>In</a:t>
            </a:r>
            <a:r>
              <a:rPr lang="en-GB" sz="1100" dirty="0">
                <a:solidFill>
                  <a:schemeClr val="bg1"/>
                </a:solidFill>
                <a:latin typeface="Georgia" pitchFamily="-105" charset="0"/>
                <a:ea typeface="Georgia" pitchFamily="-105" charset="0"/>
                <a:cs typeface="Georgia" pitchFamily="-105" charset="0"/>
              </a:rPr>
              <a:t>dicators</a:t>
            </a:r>
            <a:r>
              <a:rPr lang="en-GB" sz="1100" baseline="0" dirty="0">
                <a:solidFill>
                  <a:schemeClr val="bg1"/>
                </a:solidFill>
                <a:latin typeface="Georgia" pitchFamily="-105" charset="0"/>
                <a:ea typeface="Georgia" pitchFamily="-105" charset="0"/>
                <a:cs typeface="Georgia" pitchFamily="-105" charset="0"/>
              </a:rPr>
              <a:t>  </a:t>
            </a:r>
            <a:r>
              <a:rPr lang="en-GB" sz="1100" dirty="0">
                <a:solidFill>
                  <a:schemeClr val="bg1"/>
                </a:solidFill>
                <a:latin typeface="Georgia" pitchFamily="-105" charset="0"/>
                <a:ea typeface="Georgia" pitchFamily="-105" charset="0"/>
                <a:cs typeface="Georgia" pitchFamily="-105" charset="0"/>
              </a:rPr>
              <a:t>                                                                                                         Status</a:t>
            </a:r>
          </a:p>
        </p:txBody>
      </p:sp>
      <p:sp>
        <p:nvSpPr>
          <p:cNvPr id="60" name="Platshållare för text 46"/>
          <p:cNvSpPr>
            <a:spLocks noGrp="1"/>
          </p:cNvSpPr>
          <p:nvPr>
            <p:ph type="body" sz="quarter" idx="20" hasCustomPrompt="1"/>
          </p:nvPr>
        </p:nvSpPr>
        <p:spPr>
          <a:xfrm>
            <a:off x="561456" y="2023797"/>
            <a:ext cx="5071248" cy="494256"/>
          </a:xfrm>
          <a:prstGeom prst="rect">
            <a:avLst/>
          </a:prstGeom>
        </p:spPr>
        <p:txBody>
          <a:bodyPr vert="horz" lIns="36000" tIns="36000" rIns="36000" bIns="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aseline="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GB" sz="1200" dirty="0">
                <a:latin typeface="Georgia" pitchFamily="-105" charset="0"/>
                <a:ea typeface="Georgia" pitchFamily="-105" charset="0"/>
                <a:cs typeface="Georgia" pitchFamily="-105" charset="0"/>
              </a:rPr>
              <a:t>text </a:t>
            </a:r>
            <a:r>
              <a:rPr lang="en-GB" sz="1200" dirty="0" err="1">
                <a:latin typeface="Georgia" pitchFamily="-105" charset="0"/>
                <a:ea typeface="Georgia" pitchFamily="-105" charset="0"/>
                <a:cs typeface="Georgia" pitchFamily="-105" charset="0"/>
              </a:rPr>
              <a:t>text</a:t>
            </a:r>
            <a:r>
              <a:rPr lang="en-GB" sz="1200" dirty="0">
                <a:latin typeface="Georgia" pitchFamily="-105" charset="0"/>
                <a:ea typeface="Georgia" pitchFamily="-105" charset="0"/>
                <a:cs typeface="Georgia" pitchFamily="-105" charset="0"/>
              </a:rPr>
              <a:t> 12 </a:t>
            </a:r>
            <a:r>
              <a:rPr lang="en-GB" sz="1200" dirty="0" err="1">
                <a:latin typeface="Georgia" pitchFamily="-105" charset="0"/>
                <a:ea typeface="Georgia" pitchFamily="-105" charset="0"/>
                <a:cs typeface="Georgia" pitchFamily="-105" charset="0"/>
              </a:rPr>
              <a:t>pt</a:t>
            </a:r>
            <a:r>
              <a:rPr lang="en-GB" sz="1200" dirty="0">
                <a:latin typeface="Georgia" pitchFamily="-105" charset="0"/>
                <a:ea typeface="Georgia" pitchFamily="-105" charset="0"/>
                <a:cs typeface="Georgia" pitchFamily="-105" charset="0"/>
              </a:rPr>
              <a:t>, room for two rows on each point.</a:t>
            </a:r>
          </a:p>
        </p:txBody>
      </p:sp>
      <p:sp>
        <p:nvSpPr>
          <p:cNvPr id="61" name="Platshållare för text 46"/>
          <p:cNvSpPr>
            <a:spLocks noGrp="1"/>
          </p:cNvSpPr>
          <p:nvPr>
            <p:ph type="body" sz="quarter" idx="21" hasCustomPrompt="1"/>
          </p:nvPr>
        </p:nvSpPr>
        <p:spPr>
          <a:xfrm>
            <a:off x="561456" y="2633397"/>
            <a:ext cx="5071248" cy="494256"/>
          </a:xfrm>
          <a:prstGeom prst="rect">
            <a:avLst/>
          </a:prstGeom>
        </p:spPr>
        <p:txBody>
          <a:bodyPr vert="horz" lIns="36000" tIns="36000" rIns="36000" bIns="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aseline="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GB" sz="1200">
                <a:latin typeface="Georgia" pitchFamily="-105" charset="0"/>
                <a:ea typeface="Georgia" pitchFamily="-105" charset="0"/>
                <a:cs typeface="Georgia" pitchFamily="-105" charset="0"/>
              </a:rPr>
              <a:t>text text 12 pt, room for two rows on each point.</a:t>
            </a:r>
          </a:p>
        </p:txBody>
      </p:sp>
      <p:sp>
        <p:nvSpPr>
          <p:cNvPr id="62" name="Platshållare för text 46"/>
          <p:cNvSpPr>
            <a:spLocks noGrp="1"/>
          </p:cNvSpPr>
          <p:nvPr>
            <p:ph type="body" sz="quarter" idx="22" hasCustomPrompt="1"/>
          </p:nvPr>
        </p:nvSpPr>
        <p:spPr>
          <a:xfrm>
            <a:off x="561456" y="3242997"/>
            <a:ext cx="5071248" cy="494256"/>
          </a:xfrm>
          <a:prstGeom prst="rect">
            <a:avLst/>
          </a:prstGeom>
        </p:spPr>
        <p:txBody>
          <a:bodyPr vert="horz" lIns="36000" tIns="36000" rIns="36000" bIns="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aseline="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GB" sz="1200">
                <a:latin typeface="Georgia" pitchFamily="-105" charset="0"/>
                <a:ea typeface="Georgia" pitchFamily="-105" charset="0"/>
                <a:cs typeface="Georgia" pitchFamily="-105" charset="0"/>
              </a:rPr>
              <a:t>text text 12 pt, room for two rows on each point.</a:t>
            </a:r>
          </a:p>
        </p:txBody>
      </p:sp>
      <p:sp>
        <p:nvSpPr>
          <p:cNvPr id="63" name="Platshållare för text 46"/>
          <p:cNvSpPr>
            <a:spLocks noGrp="1"/>
          </p:cNvSpPr>
          <p:nvPr>
            <p:ph type="body" sz="quarter" idx="23" hasCustomPrompt="1"/>
          </p:nvPr>
        </p:nvSpPr>
        <p:spPr>
          <a:xfrm>
            <a:off x="561456" y="3839897"/>
            <a:ext cx="5071248" cy="494256"/>
          </a:xfrm>
          <a:prstGeom prst="rect">
            <a:avLst/>
          </a:prstGeom>
        </p:spPr>
        <p:txBody>
          <a:bodyPr vert="horz" lIns="36000" tIns="36000" rIns="36000" bIns="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aseline="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GB" sz="1200">
                <a:latin typeface="Georgia" pitchFamily="-105" charset="0"/>
                <a:ea typeface="Georgia" pitchFamily="-105" charset="0"/>
                <a:cs typeface="Georgia" pitchFamily="-105" charset="0"/>
              </a:rPr>
              <a:t>text text 12 pt, room for two rows on each point.</a:t>
            </a:r>
          </a:p>
        </p:txBody>
      </p:sp>
      <p:sp>
        <p:nvSpPr>
          <p:cNvPr id="64" name="Platshållare för text 46"/>
          <p:cNvSpPr>
            <a:spLocks noGrp="1"/>
          </p:cNvSpPr>
          <p:nvPr>
            <p:ph type="body" sz="quarter" idx="24" hasCustomPrompt="1"/>
          </p:nvPr>
        </p:nvSpPr>
        <p:spPr>
          <a:xfrm>
            <a:off x="561456" y="4449497"/>
            <a:ext cx="5071248" cy="494256"/>
          </a:xfrm>
          <a:prstGeom prst="rect">
            <a:avLst/>
          </a:prstGeom>
        </p:spPr>
        <p:txBody>
          <a:bodyPr vert="horz" lIns="36000" tIns="36000" rIns="36000" bIns="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aseline="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GB" sz="1200">
                <a:latin typeface="Georgia" pitchFamily="-105" charset="0"/>
                <a:ea typeface="Georgia" pitchFamily="-105" charset="0"/>
                <a:cs typeface="Georgia" pitchFamily="-105" charset="0"/>
              </a:rPr>
              <a:t>text text 12 pt, room for two rows on each point.</a:t>
            </a:r>
          </a:p>
        </p:txBody>
      </p:sp>
      <p:sp>
        <p:nvSpPr>
          <p:cNvPr id="65" name="Platshållare för text 46"/>
          <p:cNvSpPr>
            <a:spLocks noGrp="1"/>
          </p:cNvSpPr>
          <p:nvPr>
            <p:ph type="body" sz="quarter" idx="31" hasCustomPrompt="1"/>
          </p:nvPr>
        </p:nvSpPr>
        <p:spPr>
          <a:xfrm>
            <a:off x="561456" y="1426897"/>
            <a:ext cx="5071248" cy="494256"/>
          </a:xfrm>
          <a:prstGeom prst="rect">
            <a:avLst/>
          </a:prstGeom>
        </p:spPr>
        <p:txBody>
          <a:bodyPr vert="horz" lIns="36000" tIns="36000" rIns="36000" bIns="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aseline="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GB" sz="1200" dirty="0">
                <a:latin typeface="Georgia" pitchFamily="-105" charset="0"/>
                <a:ea typeface="Georgia" pitchFamily="-105" charset="0"/>
                <a:cs typeface="Georgia" pitchFamily="-105" charset="0"/>
              </a:rPr>
              <a:t>text text 12 </a:t>
            </a:r>
            <a:r>
              <a:rPr lang="en-GB" sz="1200" dirty="0" err="1">
                <a:latin typeface="Georgia" pitchFamily="-105" charset="0"/>
                <a:ea typeface="Georgia" pitchFamily="-105" charset="0"/>
                <a:cs typeface="Georgia" pitchFamily="-105" charset="0"/>
              </a:rPr>
              <a:t>pt</a:t>
            </a:r>
            <a:r>
              <a:rPr lang="en-GB" sz="1200" dirty="0">
                <a:latin typeface="Georgia" pitchFamily="-105" charset="0"/>
                <a:ea typeface="Georgia" pitchFamily="-105" charset="0"/>
                <a:cs typeface="Georgia" pitchFamily="-105" charset="0"/>
              </a:rPr>
              <a:t>, room for two rows on each point.</a:t>
            </a:r>
          </a:p>
        </p:txBody>
      </p:sp>
      <p:sp>
        <p:nvSpPr>
          <p:cNvPr id="66" name="Platshållare för text 46"/>
          <p:cNvSpPr>
            <a:spLocks noGrp="1"/>
          </p:cNvSpPr>
          <p:nvPr>
            <p:ph type="body" sz="quarter" idx="32" hasCustomPrompt="1"/>
          </p:nvPr>
        </p:nvSpPr>
        <p:spPr>
          <a:xfrm>
            <a:off x="561456" y="5065447"/>
            <a:ext cx="5071248" cy="494256"/>
          </a:xfrm>
          <a:prstGeom prst="rect">
            <a:avLst/>
          </a:prstGeom>
        </p:spPr>
        <p:txBody>
          <a:bodyPr vert="horz" lIns="36000" tIns="36000" rIns="36000" bIns="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aseline="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GB" sz="1200">
                <a:latin typeface="Georgia" pitchFamily="-105" charset="0"/>
                <a:ea typeface="Georgia" pitchFamily="-105" charset="0"/>
                <a:cs typeface="Georgia" pitchFamily="-105" charset="0"/>
              </a:rPr>
              <a:t>text text 12 pt, room for two rows on each point.</a:t>
            </a:r>
          </a:p>
        </p:txBody>
      </p:sp>
      <p:sp>
        <p:nvSpPr>
          <p:cNvPr id="27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20953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3BF6A-5778-4F37-9E8D-2B8B305A3912}" type="datetime1">
              <a:rPr lang="sv-SE" smtClean="0"/>
              <a:t>2025-03-27</a:t>
            </a:fld>
            <a:endParaRPr lang="sv-SE" dirty="0"/>
          </a:p>
        </p:txBody>
      </p:sp>
      <p:sp>
        <p:nvSpPr>
          <p:cNvPr id="28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160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01AB1-FCFA-234B-B496-9C90C37594E1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780093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. KPI status. 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tshållare för bild 62"/>
          <p:cNvSpPr>
            <a:spLocks noGrp="1"/>
          </p:cNvSpPr>
          <p:nvPr>
            <p:ph type="pic" sz="quarter" idx="18" hasCustomPrompt="1"/>
          </p:nvPr>
        </p:nvSpPr>
        <p:spPr>
          <a:xfrm>
            <a:off x="7653871" y="1087209"/>
            <a:ext cx="4015316" cy="48361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anchor="ctr" anchorCtr="0"/>
          <a:lstStyle>
            <a:lvl1pPr marL="0" marR="0" indent="0" algn="ctr" defTabSz="2571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/>
              <a:t>Klicka på pricken, slå ett mellanslag för att bekräfta pricken, och ändra färg till röd röd om så önskas.</a:t>
            </a:r>
            <a:br>
              <a:rPr lang="sv-SE"/>
            </a:br>
            <a:br>
              <a:rPr lang="sv-SE"/>
            </a:br>
            <a:r>
              <a:rPr lang="en-GB" sz="900" dirty="0">
                <a:solidFill>
                  <a:schemeClr val="bg1">
                    <a:lumMod val="65000"/>
                  </a:schemeClr>
                </a:solidFill>
                <a:latin typeface="Georgia" pitchFamily="-105" charset="0"/>
                <a:ea typeface="Georgia" pitchFamily="-105" charset="0"/>
                <a:cs typeface="Georgia" pitchFamily="-105" charset="0"/>
              </a:rPr>
              <a:t>Ruta för att infoga bild.</a:t>
            </a:r>
          </a:p>
        </p:txBody>
      </p:sp>
      <p:sp>
        <p:nvSpPr>
          <p:cNvPr id="6" name="Rektangel 5"/>
          <p:cNvSpPr/>
          <p:nvPr userDrawn="1"/>
        </p:nvSpPr>
        <p:spPr>
          <a:xfrm>
            <a:off x="748608" y="1079180"/>
            <a:ext cx="6840912" cy="23895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 dirty="0"/>
          </a:p>
        </p:txBody>
      </p:sp>
      <p:cxnSp>
        <p:nvCxnSpPr>
          <p:cNvPr id="11" name="Rak 10"/>
          <p:cNvCxnSpPr/>
          <p:nvPr userDrawn="1"/>
        </p:nvCxnSpPr>
        <p:spPr>
          <a:xfrm>
            <a:off x="748608" y="3127653"/>
            <a:ext cx="6480000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latshållare för text 2"/>
          <p:cNvSpPr txBox="1">
            <a:spLocks/>
          </p:cNvSpPr>
          <p:nvPr userDrawn="1"/>
        </p:nvSpPr>
        <p:spPr>
          <a:xfrm>
            <a:off x="875608" y="1094228"/>
            <a:ext cx="6287192" cy="184666"/>
          </a:xfrm>
          <a:prstGeom prst="rect">
            <a:avLst/>
          </a:prstGeom>
        </p:spPr>
        <p:txBody>
          <a:bodyPr wrap="square" lIns="0" tIns="0" rIns="0" bIns="0" numCol="1" anchor="t" anchorCtr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200" b="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200" dirty="0">
                <a:solidFill>
                  <a:schemeClr val="bg1"/>
                </a:solidFill>
                <a:latin typeface="Times New Roman" panose="02020603050405020304" pitchFamily="18" charset="0"/>
                <a:ea typeface="Georgia" pitchFamily="-105" charset="0"/>
                <a:cs typeface="Times New Roman" panose="02020603050405020304" pitchFamily="18" charset="0"/>
              </a:rPr>
              <a:t>KPI</a:t>
            </a:r>
            <a:r>
              <a:rPr lang="en-GB" sz="1200" baseline="0" dirty="0">
                <a:solidFill>
                  <a:schemeClr val="bg1"/>
                </a:solidFill>
                <a:latin typeface="Times New Roman" panose="02020603050405020304" pitchFamily="18" charset="0"/>
                <a:ea typeface="Georgia" pitchFamily="-105" charset="0"/>
                <a:cs typeface="Times New Roman" panose="02020603050405020304" pitchFamily="18" charset="0"/>
              </a:rPr>
              <a:t> </a:t>
            </a:r>
            <a:r>
              <a:rPr lang="en-GB" sz="1200" baseline="0" dirty="0">
                <a:solidFill>
                  <a:schemeClr val="bg1"/>
                </a:solidFill>
                <a:latin typeface="Georgia" pitchFamily="-105" charset="0"/>
                <a:ea typeface="Georgia" pitchFamily="-105" charset="0"/>
                <a:cs typeface="Georgia" pitchFamily="-105" charset="0"/>
              </a:rPr>
              <a:t> </a:t>
            </a:r>
            <a:r>
              <a:rPr lang="en-GB" sz="619" dirty="0">
                <a:solidFill>
                  <a:schemeClr val="bg1"/>
                </a:solidFill>
                <a:latin typeface="Georgia" pitchFamily="-105" charset="0"/>
                <a:ea typeface="Georgia" pitchFamily="-105" charset="0"/>
                <a:cs typeface="Georgia" pitchFamily="-105" charset="0"/>
              </a:rPr>
              <a:t>  				</a:t>
            </a:r>
            <a:r>
              <a:rPr lang="en-GB" sz="619" baseline="0" dirty="0">
                <a:solidFill>
                  <a:schemeClr val="bg1"/>
                </a:solidFill>
                <a:latin typeface="Georgia" pitchFamily="-105" charset="0"/>
                <a:ea typeface="Georgia" pitchFamily="-105" charset="0"/>
                <a:cs typeface="Georgia" pitchFamily="-105" charset="0"/>
              </a:rPr>
              <a:t> </a:t>
            </a:r>
            <a:r>
              <a:rPr lang="en-GB" sz="619" dirty="0">
                <a:solidFill>
                  <a:schemeClr val="bg1"/>
                </a:solidFill>
                <a:latin typeface="Georgia" pitchFamily="-105" charset="0"/>
                <a:ea typeface="Georgia" pitchFamily="-105" charset="0"/>
                <a:cs typeface="Georgia" pitchFamily="-105" charset="0"/>
              </a:rPr>
              <a:t>                                                      </a:t>
            </a:r>
            <a:r>
              <a:rPr lang="en-GB" sz="619" baseline="0" dirty="0">
                <a:solidFill>
                  <a:schemeClr val="bg1"/>
                </a:solidFill>
                <a:latin typeface="Georgia" pitchFamily="-105" charset="0"/>
                <a:ea typeface="Georgia" pitchFamily="-105" charset="0"/>
                <a:cs typeface="Georgia" pitchFamily="-105" charset="0"/>
              </a:rPr>
              <a:t>                                                                                                                          </a:t>
            </a:r>
            <a:r>
              <a:rPr lang="en-GB" sz="1200" dirty="0">
                <a:solidFill>
                  <a:schemeClr val="bg1"/>
                </a:solidFill>
                <a:latin typeface="Georgia" pitchFamily="-105" charset="0"/>
                <a:ea typeface="Georgia" pitchFamily="-105" charset="0"/>
                <a:cs typeface="Georgia" pitchFamily="-105" charset="0"/>
              </a:rPr>
              <a:t>Status</a:t>
            </a:r>
          </a:p>
        </p:txBody>
      </p:sp>
      <p:cxnSp>
        <p:nvCxnSpPr>
          <p:cNvPr id="13" name="Rak 12"/>
          <p:cNvCxnSpPr/>
          <p:nvPr userDrawn="1"/>
        </p:nvCxnSpPr>
        <p:spPr>
          <a:xfrm>
            <a:off x="748608" y="2518053"/>
            <a:ext cx="6480000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ak 13"/>
          <p:cNvCxnSpPr/>
          <p:nvPr userDrawn="1"/>
        </p:nvCxnSpPr>
        <p:spPr>
          <a:xfrm>
            <a:off x="748608" y="1921153"/>
            <a:ext cx="6480000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Rak 14"/>
          <p:cNvCxnSpPr/>
          <p:nvPr userDrawn="1"/>
        </p:nvCxnSpPr>
        <p:spPr>
          <a:xfrm>
            <a:off x="748608" y="4943753"/>
            <a:ext cx="6480000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ak 15"/>
          <p:cNvCxnSpPr/>
          <p:nvPr userDrawn="1"/>
        </p:nvCxnSpPr>
        <p:spPr>
          <a:xfrm>
            <a:off x="748608" y="4334153"/>
            <a:ext cx="6480000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ak 16"/>
          <p:cNvCxnSpPr/>
          <p:nvPr userDrawn="1"/>
        </p:nvCxnSpPr>
        <p:spPr>
          <a:xfrm>
            <a:off x="748608" y="3737253"/>
            <a:ext cx="6480000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ubrik 4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/>
              <a:t>Headline</a:t>
            </a:r>
          </a:p>
        </p:txBody>
      </p:sp>
      <p:cxnSp>
        <p:nvCxnSpPr>
          <p:cNvPr id="32" name="Rak 31"/>
          <p:cNvCxnSpPr/>
          <p:nvPr userDrawn="1"/>
        </p:nvCxnSpPr>
        <p:spPr>
          <a:xfrm>
            <a:off x="748608" y="5559703"/>
            <a:ext cx="6480000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Platshållare för innehåll 10"/>
          <p:cNvSpPr>
            <a:spLocks noGrp="1"/>
          </p:cNvSpPr>
          <p:nvPr>
            <p:ph sz="quarter" idx="14" hasCustomPrompt="1"/>
          </p:nvPr>
        </p:nvSpPr>
        <p:spPr>
          <a:xfrm>
            <a:off x="5941677" y="1426897"/>
            <a:ext cx="1712193" cy="5969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081"/>
              </a:lnSpc>
              <a:spcBef>
                <a:spcPts val="0"/>
              </a:spcBef>
              <a:buFont typeface="Arial"/>
              <a:buChar char="•"/>
              <a:tabLst/>
              <a:defRPr sz="2475" baseline="0">
                <a:solidFill>
                  <a:srgbClr val="008000"/>
                </a:solidFill>
              </a:defRPr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38" name="Platshållare för innehåll 10"/>
          <p:cNvSpPr>
            <a:spLocks noGrp="1"/>
          </p:cNvSpPr>
          <p:nvPr>
            <p:ph sz="quarter" idx="33" hasCustomPrompt="1"/>
          </p:nvPr>
        </p:nvSpPr>
        <p:spPr>
          <a:xfrm>
            <a:off x="5941677" y="2023797"/>
            <a:ext cx="1712193" cy="609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81"/>
              </a:lnSpc>
              <a:spcBef>
                <a:spcPts val="0"/>
              </a:spcBef>
              <a:buFont typeface="Arial"/>
              <a:buChar char="•"/>
              <a:tabLst/>
              <a:defRPr sz="2475" baseline="0">
                <a:solidFill>
                  <a:srgbClr val="008000"/>
                </a:solidFill>
              </a:defRPr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39" name="Platshållare för innehåll 10"/>
          <p:cNvSpPr>
            <a:spLocks noGrp="1"/>
          </p:cNvSpPr>
          <p:nvPr>
            <p:ph sz="quarter" idx="34" hasCustomPrompt="1"/>
          </p:nvPr>
        </p:nvSpPr>
        <p:spPr>
          <a:xfrm>
            <a:off x="5941677" y="2633401"/>
            <a:ext cx="1712193" cy="6013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81"/>
              </a:lnSpc>
              <a:spcBef>
                <a:spcPts val="0"/>
              </a:spcBef>
              <a:buFont typeface="Arial"/>
              <a:buChar char="•"/>
              <a:tabLst/>
              <a:defRPr sz="2475" baseline="0">
                <a:solidFill>
                  <a:srgbClr val="008000"/>
                </a:solidFill>
              </a:defRPr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40" name="Platshållare för innehåll 10"/>
          <p:cNvSpPr>
            <a:spLocks noGrp="1"/>
          </p:cNvSpPr>
          <p:nvPr>
            <p:ph sz="quarter" idx="35" hasCustomPrompt="1"/>
          </p:nvPr>
        </p:nvSpPr>
        <p:spPr>
          <a:xfrm>
            <a:off x="5941675" y="3234798"/>
            <a:ext cx="1712192" cy="6077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81"/>
              </a:lnSpc>
              <a:spcBef>
                <a:spcPts val="0"/>
              </a:spcBef>
              <a:buFont typeface="Arial"/>
              <a:buChar char="•"/>
              <a:tabLst/>
              <a:defRPr sz="2475" baseline="0">
                <a:solidFill>
                  <a:srgbClr val="008000"/>
                </a:solidFill>
              </a:defRPr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41" name="Platshållare för innehåll 10"/>
          <p:cNvSpPr>
            <a:spLocks noGrp="1"/>
          </p:cNvSpPr>
          <p:nvPr>
            <p:ph sz="quarter" idx="36" hasCustomPrompt="1"/>
          </p:nvPr>
        </p:nvSpPr>
        <p:spPr>
          <a:xfrm>
            <a:off x="5941675" y="3842542"/>
            <a:ext cx="1712192" cy="6077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81"/>
              </a:lnSpc>
              <a:spcBef>
                <a:spcPts val="0"/>
              </a:spcBef>
              <a:buFont typeface="Arial"/>
              <a:buChar char="•"/>
              <a:tabLst/>
              <a:defRPr sz="2475" baseline="0">
                <a:solidFill>
                  <a:srgbClr val="008000"/>
                </a:solidFill>
              </a:defRPr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42" name="Platshållare för innehåll 10"/>
          <p:cNvSpPr>
            <a:spLocks noGrp="1"/>
          </p:cNvSpPr>
          <p:nvPr>
            <p:ph sz="quarter" idx="37" hasCustomPrompt="1"/>
          </p:nvPr>
        </p:nvSpPr>
        <p:spPr>
          <a:xfrm>
            <a:off x="5941677" y="4450292"/>
            <a:ext cx="1712193" cy="6151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81"/>
              </a:lnSpc>
              <a:spcBef>
                <a:spcPts val="0"/>
              </a:spcBef>
              <a:buFont typeface="Arial"/>
              <a:buChar char="•"/>
              <a:tabLst/>
              <a:defRPr sz="2475" baseline="0">
                <a:solidFill>
                  <a:srgbClr val="008000"/>
                </a:solidFill>
              </a:defRPr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43" name="Platshållare för innehåll 10"/>
          <p:cNvSpPr>
            <a:spLocks noGrp="1"/>
          </p:cNvSpPr>
          <p:nvPr>
            <p:ph sz="quarter" idx="38" hasCustomPrompt="1"/>
          </p:nvPr>
        </p:nvSpPr>
        <p:spPr>
          <a:xfrm>
            <a:off x="5941677" y="5065451"/>
            <a:ext cx="1712193" cy="6305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81"/>
              </a:lnSpc>
              <a:spcBef>
                <a:spcPts val="0"/>
              </a:spcBef>
              <a:buFont typeface="Arial"/>
              <a:buChar char="•"/>
              <a:tabLst/>
              <a:defRPr sz="2475" baseline="0">
                <a:solidFill>
                  <a:srgbClr val="008000"/>
                </a:solidFill>
              </a:defRPr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27" name="Platshållare för text 46"/>
          <p:cNvSpPr>
            <a:spLocks noGrp="1"/>
          </p:cNvSpPr>
          <p:nvPr>
            <p:ph type="body" sz="quarter" idx="20" hasCustomPrompt="1"/>
          </p:nvPr>
        </p:nvSpPr>
        <p:spPr>
          <a:xfrm>
            <a:off x="799200" y="2023797"/>
            <a:ext cx="5071248" cy="494256"/>
          </a:xfrm>
          <a:prstGeom prst="rect">
            <a:avLst/>
          </a:prstGeom>
        </p:spPr>
        <p:txBody>
          <a:bodyPr vert="horz" lIns="36000" tIns="36000" rIns="36000" bIns="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aseline="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GB" sz="1200" dirty="0">
                <a:latin typeface="Georgia" pitchFamily="-105" charset="0"/>
                <a:ea typeface="Georgia" pitchFamily="-105" charset="0"/>
                <a:cs typeface="Georgia" pitchFamily="-105" charset="0"/>
              </a:rPr>
              <a:t>text </a:t>
            </a:r>
            <a:r>
              <a:rPr lang="en-GB" sz="1200" dirty="0" err="1">
                <a:latin typeface="Georgia" pitchFamily="-105" charset="0"/>
                <a:ea typeface="Georgia" pitchFamily="-105" charset="0"/>
                <a:cs typeface="Georgia" pitchFamily="-105" charset="0"/>
              </a:rPr>
              <a:t>text</a:t>
            </a:r>
            <a:r>
              <a:rPr lang="en-GB" sz="1200" dirty="0">
                <a:latin typeface="Georgia" pitchFamily="-105" charset="0"/>
                <a:ea typeface="Georgia" pitchFamily="-105" charset="0"/>
                <a:cs typeface="Georgia" pitchFamily="-105" charset="0"/>
              </a:rPr>
              <a:t> 12 </a:t>
            </a:r>
            <a:r>
              <a:rPr lang="en-GB" sz="1200" dirty="0" err="1">
                <a:latin typeface="Georgia" pitchFamily="-105" charset="0"/>
                <a:ea typeface="Georgia" pitchFamily="-105" charset="0"/>
                <a:cs typeface="Georgia" pitchFamily="-105" charset="0"/>
              </a:rPr>
              <a:t>pt</a:t>
            </a:r>
            <a:r>
              <a:rPr lang="en-GB" sz="1200" dirty="0">
                <a:latin typeface="Georgia" pitchFamily="-105" charset="0"/>
                <a:ea typeface="Georgia" pitchFamily="-105" charset="0"/>
                <a:cs typeface="Georgia" pitchFamily="-105" charset="0"/>
              </a:rPr>
              <a:t>, room for two rows on each point.</a:t>
            </a:r>
          </a:p>
        </p:txBody>
      </p:sp>
      <p:sp>
        <p:nvSpPr>
          <p:cNvPr id="28" name="Platshållare för text 46"/>
          <p:cNvSpPr>
            <a:spLocks noGrp="1"/>
          </p:cNvSpPr>
          <p:nvPr>
            <p:ph type="body" sz="quarter" idx="21" hasCustomPrompt="1"/>
          </p:nvPr>
        </p:nvSpPr>
        <p:spPr>
          <a:xfrm>
            <a:off x="799200" y="2633397"/>
            <a:ext cx="5071248" cy="494256"/>
          </a:xfrm>
          <a:prstGeom prst="rect">
            <a:avLst/>
          </a:prstGeom>
        </p:spPr>
        <p:txBody>
          <a:bodyPr vert="horz" lIns="36000" tIns="36000" rIns="36000" bIns="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aseline="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GB" sz="1200">
                <a:latin typeface="Georgia" pitchFamily="-105" charset="0"/>
                <a:ea typeface="Georgia" pitchFamily="-105" charset="0"/>
                <a:cs typeface="Georgia" pitchFamily="-105" charset="0"/>
              </a:rPr>
              <a:t>text text 12 pt, room for two rows on each point.</a:t>
            </a:r>
          </a:p>
        </p:txBody>
      </p:sp>
      <p:sp>
        <p:nvSpPr>
          <p:cNvPr id="29" name="Platshållare för text 46"/>
          <p:cNvSpPr>
            <a:spLocks noGrp="1"/>
          </p:cNvSpPr>
          <p:nvPr>
            <p:ph type="body" sz="quarter" idx="22" hasCustomPrompt="1"/>
          </p:nvPr>
        </p:nvSpPr>
        <p:spPr>
          <a:xfrm>
            <a:off x="799200" y="3242997"/>
            <a:ext cx="5071248" cy="494256"/>
          </a:xfrm>
          <a:prstGeom prst="rect">
            <a:avLst/>
          </a:prstGeom>
        </p:spPr>
        <p:txBody>
          <a:bodyPr vert="horz" lIns="36000" tIns="36000" rIns="36000" bIns="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aseline="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GB" sz="1200">
                <a:latin typeface="Georgia" pitchFamily="-105" charset="0"/>
                <a:ea typeface="Georgia" pitchFamily="-105" charset="0"/>
                <a:cs typeface="Georgia" pitchFamily="-105" charset="0"/>
              </a:rPr>
              <a:t>text text 12 pt, room for two rows on each point.</a:t>
            </a:r>
          </a:p>
        </p:txBody>
      </p:sp>
      <p:sp>
        <p:nvSpPr>
          <p:cNvPr id="31" name="Platshållare för text 46"/>
          <p:cNvSpPr>
            <a:spLocks noGrp="1"/>
          </p:cNvSpPr>
          <p:nvPr>
            <p:ph type="body" sz="quarter" idx="23" hasCustomPrompt="1"/>
          </p:nvPr>
        </p:nvSpPr>
        <p:spPr>
          <a:xfrm>
            <a:off x="799200" y="3839897"/>
            <a:ext cx="5071248" cy="494256"/>
          </a:xfrm>
          <a:prstGeom prst="rect">
            <a:avLst/>
          </a:prstGeom>
        </p:spPr>
        <p:txBody>
          <a:bodyPr vert="horz" lIns="36000" tIns="36000" rIns="36000" bIns="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aseline="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GB" sz="1200">
                <a:latin typeface="Georgia" pitchFamily="-105" charset="0"/>
                <a:ea typeface="Georgia" pitchFamily="-105" charset="0"/>
                <a:cs typeface="Georgia" pitchFamily="-105" charset="0"/>
              </a:rPr>
              <a:t>text text 12 pt, room for two rows on each point.</a:t>
            </a:r>
          </a:p>
        </p:txBody>
      </p:sp>
      <p:sp>
        <p:nvSpPr>
          <p:cNvPr id="33" name="Platshållare för text 46"/>
          <p:cNvSpPr>
            <a:spLocks noGrp="1"/>
          </p:cNvSpPr>
          <p:nvPr>
            <p:ph type="body" sz="quarter" idx="24" hasCustomPrompt="1"/>
          </p:nvPr>
        </p:nvSpPr>
        <p:spPr>
          <a:xfrm>
            <a:off x="799200" y="4449497"/>
            <a:ext cx="5071248" cy="494256"/>
          </a:xfrm>
          <a:prstGeom prst="rect">
            <a:avLst/>
          </a:prstGeom>
        </p:spPr>
        <p:txBody>
          <a:bodyPr vert="horz" lIns="36000" tIns="36000" rIns="36000" bIns="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aseline="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GB" sz="1200">
                <a:latin typeface="Georgia" pitchFamily="-105" charset="0"/>
                <a:ea typeface="Georgia" pitchFamily="-105" charset="0"/>
                <a:cs typeface="Georgia" pitchFamily="-105" charset="0"/>
              </a:rPr>
              <a:t>text text 12 pt, room for two rows on each point.</a:t>
            </a:r>
          </a:p>
        </p:txBody>
      </p:sp>
      <p:sp>
        <p:nvSpPr>
          <p:cNvPr id="37" name="Platshållare för text 46"/>
          <p:cNvSpPr>
            <a:spLocks noGrp="1"/>
          </p:cNvSpPr>
          <p:nvPr>
            <p:ph type="body" sz="quarter" idx="31" hasCustomPrompt="1"/>
          </p:nvPr>
        </p:nvSpPr>
        <p:spPr>
          <a:xfrm>
            <a:off x="799200" y="1426897"/>
            <a:ext cx="5071248" cy="494256"/>
          </a:xfrm>
          <a:prstGeom prst="rect">
            <a:avLst/>
          </a:prstGeom>
        </p:spPr>
        <p:txBody>
          <a:bodyPr vert="horz" lIns="36000" tIns="36000" rIns="36000" bIns="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aseline="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GB" sz="1200" dirty="0">
                <a:latin typeface="Georgia" pitchFamily="-105" charset="0"/>
                <a:ea typeface="Georgia" pitchFamily="-105" charset="0"/>
                <a:cs typeface="Georgia" pitchFamily="-105" charset="0"/>
              </a:rPr>
              <a:t>text text 12 </a:t>
            </a:r>
            <a:r>
              <a:rPr lang="en-GB" sz="1200" dirty="0" err="1">
                <a:latin typeface="Georgia" pitchFamily="-105" charset="0"/>
                <a:ea typeface="Georgia" pitchFamily="-105" charset="0"/>
                <a:cs typeface="Georgia" pitchFamily="-105" charset="0"/>
              </a:rPr>
              <a:t>pt</a:t>
            </a:r>
            <a:r>
              <a:rPr lang="en-GB" sz="1200" dirty="0">
                <a:latin typeface="Georgia" pitchFamily="-105" charset="0"/>
                <a:ea typeface="Georgia" pitchFamily="-105" charset="0"/>
                <a:cs typeface="Georgia" pitchFamily="-105" charset="0"/>
              </a:rPr>
              <a:t>, room for two rows on each point.</a:t>
            </a:r>
          </a:p>
        </p:txBody>
      </p:sp>
      <p:sp>
        <p:nvSpPr>
          <p:cNvPr id="45" name="Platshållare för text 46"/>
          <p:cNvSpPr>
            <a:spLocks noGrp="1"/>
          </p:cNvSpPr>
          <p:nvPr>
            <p:ph type="body" sz="quarter" idx="32" hasCustomPrompt="1"/>
          </p:nvPr>
        </p:nvSpPr>
        <p:spPr>
          <a:xfrm>
            <a:off x="799200" y="5065447"/>
            <a:ext cx="5071248" cy="494256"/>
          </a:xfrm>
          <a:prstGeom prst="rect">
            <a:avLst/>
          </a:prstGeom>
        </p:spPr>
        <p:txBody>
          <a:bodyPr vert="horz" lIns="36000" tIns="36000" rIns="36000" bIns="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aseline="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GB" sz="1200">
                <a:latin typeface="Georgia" pitchFamily="-105" charset="0"/>
                <a:ea typeface="Georgia" pitchFamily="-105" charset="0"/>
                <a:cs typeface="Georgia" pitchFamily="-105" charset="0"/>
              </a:rPr>
              <a:t>text text 12 pt, room for two rows on each point.</a:t>
            </a:r>
          </a:p>
        </p:txBody>
      </p:sp>
      <p:sp>
        <p:nvSpPr>
          <p:cNvPr id="3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20953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96094-D0E0-4499-8EF4-C9F2CB918F60}" type="datetime1">
              <a:rPr lang="sv-SE" smtClean="0"/>
              <a:t>2025-03-27</a:t>
            </a:fld>
            <a:endParaRPr lang="sv-SE" dirty="0"/>
          </a:p>
        </p:txBody>
      </p:sp>
      <p:sp>
        <p:nvSpPr>
          <p:cNvPr id="3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160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01AB1-FCFA-234B-B496-9C90C37594E1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165441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.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media 8"/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15240"/>
            <a:ext cx="12192000" cy="6027420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sz="1100"/>
            </a:lvl1pPr>
          </a:lstStyle>
          <a:p>
            <a:r>
              <a:rPr lang="sv-SE" dirty="0" err="1"/>
              <a:t>Click</a:t>
            </a:r>
            <a:r>
              <a:rPr lang="sv-SE" dirty="0"/>
              <a:t> on the </a:t>
            </a:r>
            <a:r>
              <a:rPr lang="sv-SE" dirty="0" err="1"/>
              <a:t>icon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a video clip.</a:t>
            </a:r>
          </a:p>
        </p:txBody>
      </p:sp>
      <p:sp>
        <p:nvSpPr>
          <p:cNvPr id="3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20953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ED9DD-D500-49B3-8C9B-110D6811BE02}" type="datetime1">
              <a:rPr lang="sv-SE" smtClean="0"/>
              <a:t>2025-03-27</a:t>
            </a:fld>
            <a:endParaRPr lang="sv-SE" dirty="0"/>
          </a:p>
        </p:txBody>
      </p:sp>
      <p:sp>
        <p:nvSpPr>
          <p:cNvPr id="4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160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01AB1-FCFA-234B-B496-9C90C37594E1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. Empt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20953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703D0-E8D5-4BDB-B8F7-EC846AE616A3}" type="datetime1">
              <a:rPr lang="sv-SE" smtClean="0"/>
              <a:t>2025-03-27</a:t>
            </a:fld>
            <a:endParaRPr lang="sv-SE" dirty="0"/>
          </a:p>
        </p:txBody>
      </p:sp>
      <p:sp>
        <p:nvSpPr>
          <p:cNvPr id="3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160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01AB1-FCFA-234B-B496-9C90C37594E1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0699"/>
            <a:ext cx="103632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CABF2-EDE4-472F-9680-C6CB2EEF90ED}" type="datetime1">
              <a:rPr lang="sv-SE" smtClean="0"/>
              <a:t>2025-03-27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A975A-28AA-4567-8305-0F9ACA2A683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2538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DF4E0-B4A8-462C-85EF-51AD6449F01D}" type="datetime1">
              <a:rPr lang="sv-SE" smtClean="0"/>
              <a:t>2025-03-27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E50FF-AD72-4015-9EA1-AC8FE660D0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994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Alternative 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/>
          <p:cNvSpPr>
            <a:spLocks noGrp="1"/>
          </p:cNvSpPr>
          <p:nvPr>
            <p:ph type="title" hasCustomPrompt="1"/>
          </p:nvPr>
        </p:nvSpPr>
        <p:spPr>
          <a:xfrm>
            <a:off x="816000" y="1903389"/>
            <a:ext cx="10560000" cy="830997"/>
          </a:xfrm>
        </p:spPr>
        <p:txBody>
          <a:bodyPr lIns="0" tIns="0" rIns="0" bIns="0">
            <a:sp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sv-SE" dirty="0" err="1"/>
              <a:t>Headline</a:t>
            </a:r>
            <a:r>
              <a:rPr lang="sv-SE" dirty="0"/>
              <a:t> 54 p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 hasCustomPrompt="1"/>
          </p:nvPr>
        </p:nvSpPr>
        <p:spPr>
          <a:xfrm>
            <a:off x="817037" y="3054105"/>
            <a:ext cx="10558967" cy="71913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3200"/>
            </a:lvl1pPr>
          </a:lstStyle>
          <a:p>
            <a:pPr lvl="0"/>
            <a:r>
              <a:rPr lang="sv-SE" dirty="0" err="1"/>
              <a:t>Sub heading</a:t>
            </a:r>
            <a:r>
              <a:rPr lang="sv-SE" dirty="0"/>
              <a:t> 32 p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20953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35DEA-FABA-40AD-BCB4-6D99DC2E19A4}" type="datetime1">
              <a:rPr lang="sv-SE" smtClean="0"/>
              <a:t>2025-03-27</a:t>
            </a:fld>
            <a:endParaRPr lang="sv-SE" dirty="0"/>
          </a:p>
        </p:txBody>
      </p:sp>
      <p:sp>
        <p:nvSpPr>
          <p:cNvPr id="5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160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01AB1-FCFA-234B-B496-9C90C37594E1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75078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Adjuste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/>
          <p:cNvSpPr>
            <a:spLocks noGrp="1"/>
          </p:cNvSpPr>
          <p:nvPr>
            <p:ph type="title" hasCustomPrompt="1"/>
          </p:nvPr>
        </p:nvSpPr>
        <p:spPr>
          <a:xfrm>
            <a:off x="816000" y="486003"/>
            <a:ext cx="10560000" cy="77586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9" name="Platshållare för bild 2"/>
          <p:cNvSpPr>
            <a:spLocks noGrp="1"/>
          </p:cNvSpPr>
          <p:nvPr>
            <p:ph type="pic" idx="1" hasCustomPrompt="1"/>
          </p:nvPr>
        </p:nvSpPr>
        <p:spPr>
          <a:xfrm>
            <a:off x="0" y="1932094"/>
            <a:ext cx="12192000" cy="4102946"/>
          </a:xfrm>
          <a:prstGeom prst="rect">
            <a:avLst/>
          </a:prstGeom>
        </p:spPr>
        <p:txBody>
          <a:bodyPr/>
          <a:lstStyle>
            <a:lvl1pPr marL="0" marR="0" indent="0" algn="ctr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 baseline="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sv-SE" dirty="0"/>
              <a:t>Drag the </a:t>
            </a:r>
            <a:r>
              <a:rPr lang="sv-SE" dirty="0" err="1"/>
              <a:t>picture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the </a:t>
            </a:r>
            <a:r>
              <a:rPr lang="sv-SE" dirty="0" err="1"/>
              <a:t>placeholder</a:t>
            </a:r>
            <a:r>
              <a:rPr lang="sv-SE" dirty="0"/>
              <a:t> or </a:t>
            </a:r>
            <a:r>
              <a:rPr lang="sv-SE" dirty="0" err="1"/>
              <a:t>click</a:t>
            </a:r>
            <a:r>
              <a:rPr lang="sv-SE" dirty="0"/>
              <a:t> on the </a:t>
            </a:r>
            <a:r>
              <a:rPr lang="sv-SE" dirty="0" err="1"/>
              <a:t>icon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picture</a:t>
            </a:r>
            <a:r>
              <a:rPr lang="sv-SE" dirty="0"/>
              <a:t>.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20953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B2B7A-AA8C-4ABA-947D-A7F67A655867}" type="datetime1">
              <a:rPr lang="sv-SE" smtClean="0"/>
              <a:t>2025-03-27</a:t>
            </a:fld>
            <a:endParaRPr lang="sv-SE" dirty="0"/>
          </a:p>
        </p:txBody>
      </p:sp>
      <p:sp>
        <p:nvSpPr>
          <p:cNvPr id="5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160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01AB1-FCFA-234B-B496-9C90C37594E1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59610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Adjuste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innehåll 3"/>
          <p:cNvSpPr>
            <a:spLocks noGrp="1"/>
          </p:cNvSpPr>
          <p:nvPr>
            <p:ph sz="quarter" idx="11" hasCustomPrompt="1"/>
          </p:nvPr>
        </p:nvSpPr>
        <p:spPr>
          <a:xfrm>
            <a:off x="3" y="1371882"/>
            <a:ext cx="12191999" cy="4663158"/>
          </a:xfrm>
          <a:prstGeom prst="rect">
            <a:avLst/>
          </a:prstGeom>
        </p:spPr>
        <p:txBody>
          <a:bodyPr vert="horz"/>
          <a:lstStyle>
            <a:lvl1pPr marL="405408" indent="150019" algn="l">
              <a:buFont typeface="Arial"/>
              <a:buChar char="•"/>
              <a:defRPr sz="2200"/>
            </a:lvl1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the format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v-SE" dirty="0" err="1"/>
              <a:t>Headline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20953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03DDF-84B7-4C37-B417-77054A06A721}" type="datetime1">
              <a:rPr lang="sv-SE" smtClean="0"/>
              <a:t>2025-03-27</a:t>
            </a:fld>
            <a:endParaRPr lang="sv-SE" dirty="0"/>
          </a:p>
        </p:txBody>
      </p:sp>
      <p:sp>
        <p:nvSpPr>
          <p:cNvPr id="5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160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01AB1-FCFA-234B-B496-9C90C37594E1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29535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Headli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035040"/>
          </a:xfrm>
          <a:prstGeom prst="rect">
            <a:avLst/>
          </a:prstGeom>
        </p:spPr>
        <p:txBody>
          <a:bodyPr/>
          <a:lstStyle>
            <a:lvl1pPr marL="0" marR="0" indent="0" algn="ctr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 baseline="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sv-SE" dirty="0"/>
              <a:t>Drag the </a:t>
            </a:r>
            <a:r>
              <a:rPr lang="sv-SE" dirty="0" err="1"/>
              <a:t>picture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the </a:t>
            </a:r>
            <a:r>
              <a:rPr lang="sv-SE" dirty="0" err="1"/>
              <a:t>placeholder</a:t>
            </a:r>
            <a:r>
              <a:rPr lang="sv-SE" dirty="0"/>
              <a:t> or </a:t>
            </a:r>
            <a:r>
              <a:rPr lang="sv-SE" dirty="0" err="1"/>
              <a:t>click</a:t>
            </a:r>
            <a:r>
              <a:rPr lang="sv-SE" dirty="0"/>
              <a:t> on the </a:t>
            </a:r>
            <a:r>
              <a:rPr lang="sv-SE" dirty="0" err="1"/>
              <a:t>icon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picture</a:t>
            </a:r>
            <a:r>
              <a:rPr lang="sv-SE" dirty="0"/>
              <a:t>.</a:t>
            </a:r>
          </a:p>
        </p:txBody>
      </p:sp>
      <p:sp>
        <p:nvSpPr>
          <p:cNvPr id="8" name="Rubrik 1"/>
          <p:cNvSpPr>
            <a:spLocks noGrp="1"/>
          </p:cNvSpPr>
          <p:nvPr>
            <p:ph type="title" hasCustomPrompt="1"/>
          </p:nvPr>
        </p:nvSpPr>
        <p:spPr>
          <a:xfrm>
            <a:off x="816000" y="486003"/>
            <a:ext cx="10560000" cy="492443"/>
          </a:xfrm>
        </p:spPr>
        <p:txBody>
          <a:bodyPr lIns="0" tIns="0" rIns="0" bIns="0">
            <a:spAutoFit/>
          </a:bodyPr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rPr lang="sv-SE" dirty="0" err="1"/>
              <a:t>Welcome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20953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969A3-ED5B-4F23-9E67-788ECDE7E98F}" type="datetime1">
              <a:rPr lang="sv-SE" smtClean="0"/>
              <a:t>2025-03-27</a:t>
            </a:fld>
            <a:endParaRPr lang="sv-SE" dirty="0"/>
          </a:p>
        </p:txBody>
      </p:sp>
      <p:sp>
        <p:nvSpPr>
          <p:cNvPr id="5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160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01AB1-FCFA-234B-B496-9C90C37594E1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Headline,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/>
          <p:cNvSpPr>
            <a:spLocks noGrp="1"/>
          </p:cNvSpPr>
          <p:nvPr>
            <p:ph type="pic" sz="quarter" idx="13" hasCustomPrompt="1"/>
          </p:nvPr>
        </p:nvSpPr>
        <p:spPr>
          <a:xfrm>
            <a:off x="336000" y="2071005"/>
            <a:ext cx="11520000" cy="3726000"/>
          </a:xfrm>
          <a:prstGeom prst="rect">
            <a:avLst/>
          </a:prstGeom>
        </p:spPr>
        <p:txBody>
          <a:bodyPr vert="horz"/>
          <a:lstStyle>
            <a:lvl1pPr marL="192881" marR="0" indent="-192881" algn="ctr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aseline="0"/>
            </a:lvl1pPr>
          </a:lstStyle>
          <a:p>
            <a:r>
              <a:rPr lang="sv-SE" dirty="0"/>
              <a:t>Drag the </a:t>
            </a:r>
            <a:r>
              <a:rPr lang="sv-SE" dirty="0" err="1"/>
              <a:t>picture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the </a:t>
            </a:r>
            <a:r>
              <a:rPr lang="sv-SE" dirty="0" err="1"/>
              <a:t>placeholder</a:t>
            </a:r>
            <a:r>
              <a:rPr lang="sv-SE" dirty="0"/>
              <a:t> or </a:t>
            </a:r>
            <a:r>
              <a:rPr lang="sv-SE" dirty="0" err="1"/>
              <a:t>click</a:t>
            </a:r>
            <a:r>
              <a:rPr lang="sv-SE" dirty="0"/>
              <a:t> on the </a:t>
            </a:r>
            <a:r>
              <a:rPr lang="sv-SE" dirty="0" err="1"/>
              <a:t>icon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picture</a:t>
            </a:r>
            <a:r>
              <a:rPr lang="sv-SE" dirty="0"/>
              <a:t>.</a:t>
            </a:r>
          </a:p>
        </p:txBody>
      </p:sp>
      <p:sp>
        <p:nvSpPr>
          <p:cNvPr id="11" name="Rubrik 1"/>
          <p:cNvSpPr>
            <a:spLocks noGrp="1"/>
          </p:cNvSpPr>
          <p:nvPr>
            <p:ph type="title" hasCustomPrompt="1"/>
          </p:nvPr>
        </p:nvSpPr>
        <p:spPr>
          <a:xfrm>
            <a:off x="816000" y="486002"/>
            <a:ext cx="10560000" cy="492443"/>
          </a:xfrm>
        </p:spPr>
        <p:txBody>
          <a:bodyPr lIns="0" tIns="0" rIns="0" bIns="0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sv-SE" dirty="0" err="1"/>
              <a:t>Headline</a:t>
            </a:r>
            <a:endParaRPr lang="sv-SE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idx="1" hasCustomPrompt="1"/>
          </p:nvPr>
        </p:nvSpPr>
        <p:spPr>
          <a:xfrm>
            <a:off x="816000" y="1060130"/>
            <a:ext cx="7270267" cy="33855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00"/>
            </a:lvl1pPr>
          </a:lstStyle>
          <a:p>
            <a:r>
              <a:rPr lang="sv-SE" sz="2200" dirty="0" err="1"/>
              <a:t>Subtitle</a:t>
            </a:r>
            <a:endParaRPr lang="sv-SE" dirty="0"/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20953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12DC9-4080-45AE-AD76-D80E9D194D8A}" type="datetime1">
              <a:rPr lang="sv-SE" smtClean="0"/>
              <a:t>2025-03-27</a:t>
            </a:fld>
            <a:endParaRPr lang="sv-SE" dirty="0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160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01AB1-FCFA-234B-B496-9C90C37594E1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Headline optionally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/>
          <p:cNvSpPr>
            <a:spLocks noGrp="1"/>
          </p:cNvSpPr>
          <p:nvPr>
            <p:ph type="title" hasCustomPrompt="1"/>
          </p:nvPr>
        </p:nvSpPr>
        <p:spPr>
          <a:xfrm>
            <a:off x="816002" y="471892"/>
            <a:ext cx="10849185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sv-SE" dirty="0" err="1"/>
              <a:t>Headline</a:t>
            </a:r>
            <a:endParaRPr lang="sv-SE" dirty="0"/>
          </a:p>
        </p:txBody>
      </p:sp>
      <p:sp>
        <p:nvSpPr>
          <p:cNvPr id="5" name="Platshållare för innehåll 3"/>
          <p:cNvSpPr>
            <a:spLocks noGrp="1"/>
          </p:cNvSpPr>
          <p:nvPr>
            <p:ph sz="quarter" idx="11" hasCustomPrompt="1"/>
          </p:nvPr>
        </p:nvSpPr>
        <p:spPr>
          <a:xfrm>
            <a:off x="3" y="1380631"/>
            <a:ext cx="12191999" cy="465666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icon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object.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20953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93217-158A-4F4A-9856-6B3B0AF98F2C}" type="datetime1">
              <a:rPr lang="sv-SE" smtClean="0"/>
              <a:t>2025-03-27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160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01AB1-FCFA-234B-B496-9C90C37594E1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12387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16000" y="486003"/>
            <a:ext cx="10560000" cy="492443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sv-SE" dirty="0" err="1"/>
              <a:t>Headline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20953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2F541-0FDD-4C3B-8B9B-0CC3E696036A}" type="datetime1">
              <a:rPr lang="sv-SE" smtClean="0"/>
              <a:t>2025-03-27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160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01AB1-FCFA-234B-B496-9C90C37594E1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0" y="6042258"/>
            <a:ext cx="12192000" cy="2189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10681686" y="6441672"/>
            <a:ext cx="1294456" cy="212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57" r:id="rId2"/>
    <p:sldLayoutId id="2147483656" r:id="rId3"/>
    <p:sldLayoutId id="2147483678" r:id="rId4"/>
    <p:sldLayoutId id="2147483683" r:id="rId5"/>
    <p:sldLayoutId id="2147483684" r:id="rId6"/>
    <p:sldLayoutId id="2147483649" r:id="rId7"/>
    <p:sldLayoutId id="2147483653" r:id="rId8"/>
    <p:sldLayoutId id="2147483671" r:id="rId9"/>
    <p:sldLayoutId id="2147483652" r:id="rId10"/>
    <p:sldLayoutId id="2147483665" r:id="rId11"/>
    <p:sldLayoutId id="2147483654" r:id="rId12"/>
    <p:sldLayoutId id="2147483662" r:id="rId13"/>
    <p:sldLayoutId id="2147483667" r:id="rId14"/>
    <p:sldLayoutId id="2147483673" r:id="rId15"/>
    <p:sldLayoutId id="2147483679" r:id="rId16"/>
    <p:sldLayoutId id="2147483680" r:id="rId17"/>
    <p:sldLayoutId id="2147483666" r:id="rId18"/>
    <p:sldLayoutId id="2147483655" r:id="rId19"/>
    <p:sldLayoutId id="2147483658" r:id="rId20"/>
    <p:sldLayoutId id="2147483659" r:id="rId21"/>
    <p:sldLayoutId id="2147483660" r:id="rId22"/>
    <p:sldLayoutId id="2147483661" r:id="rId23"/>
    <p:sldLayoutId id="2147483663" r:id="rId24"/>
    <p:sldLayoutId id="2147483664" r:id="rId25"/>
    <p:sldLayoutId id="2147483670" r:id="rId26"/>
    <p:sldLayoutId id="2147483674" r:id="rId27"/>
    <p:sldLayoutId id="2147483681" r:id="rId28"/>
    <p:sldLayoutId id="2147483682" r:id="rId29"/>
    <p:sldLayoutId id="2147483685" r:id="rId30"/>
    <p:sldLayoutId id="2147483687" r:id="rId31"/>
    <p:sldLayoutId id="2147483686" r:id="rId32"/>
    <p:sldLayoutId id="2147483688" r:id="rId33"/>
    <p:sldLayoutId id="2147483651" r:id="rId34"/>
    <p:sldLayoutId id="2147483668" r:id="rId35"/>
    <p:sldLayoutId id="2147483690" r:id="rId36"/>
    <p:sldLayoutId id="2147483691" r:id="rId37"/>
  </p:sldLayoutIdLst>
  <p:hf sldNum="0" hdr="0" ftr="0" dt="0"/>
  <p:txStyles>
    <p:titleStyle>
      <a:lvl1pPr algn="l" defTabSz="257175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92881" indent="-192881" algn="l" defTabSz="25717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defTabSz="257175" rtl="0" eaLnBrk="1" latinLnBrk="0" hangingPunct="1">
        <a:spcBef>
          <a:spcPct val="20000"/>
        </a:spcBef>
        <a:buFont typeface="Arial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257175" rtl="0" eaLnBrk="1" latinLnBrk="0" hangingPunct="1">
        <a:spcBef>
          <a:spcPct val="20000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257175" rtl="0" eaLnBrk="1" latinLnBrk="0" hangingPunct="1">
        <a:spcBef>
          <a:spcPct val="20000"/>
        </a:spcBef>
        <a:buFont typeface="Arial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257175" rtl="0" eaLnBrk="1" latinLnBrk="0" hangingPunct="1">
        <a:spcBef>
          <a:spcPct val="20000"/>
        </a:spcBef>
        <a:buFont typeface="Arial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3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3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3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0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0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4875AD-8D8B-87FE-62EC-93AEE4831F4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FDC6943-BAF9-A4F8-2098-CA492E2EB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00" y="2238243"/>
            <a:ext cx="10560000" cy="1661993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Marathan</a:t>
            </a:r>
            <a:r>
              <a:rPr lang="en-US" dirty="0">
                <a:solidFill>
                  <a:schemeClr val="bg1"/>
                </a:solidFill>
              </a:rPr>
              <a:t> parts –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made to go the distance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578F90-9AD4-D0A6-19E6-147A9346E1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937"/>
          <a:stretch/>
        </p:blipFill>
        <p:spPr>
          <a:xfrm>
            <a:off x="4898264" y="5848858"/>
            <a:ext cx="2395471" cy="41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26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152" y="116116"/>
            <a:ext cx="6597834" cy="595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75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929" y="486001"/>
            <a:ext cx="4190945" cy="492443"/>
          </a:xfr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GB" noProof="0" dirty="0"/>
              <a:t>Less wear - longer life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70874" y="211666"/>
            <a:ext cx="5697126" cy="5240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70875" y="1053245"/>
            <a:ext cx="2001897" cy="28379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sv-SE" sz="1244" dirty="0" err="1"/>
              <a:t>Weight</a:t>
            </a:r>
            <a:r>
              <a:rPr lang="sv-SE" sz="1244" dirty="0"/>
              <a:t> </a:t>
            </a:r>
            <a:r>
              <a:rPr lang="sv-SE" sz="1244" dirty="0" err="1"/>
              <a:t>change</a:t>
            </a:r>
            <a:r>
              <a:rPr lang="sv-SE" sz="1244" dirty="0"/>
              <a:t> (%)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92828" y="5429322"/>
            <a:ext cx="888060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44" dirty="0" err="1"/>
              <a:t>Time</a:t>
            </a:r>
            <a:r>
              <a:rPr lang="sv-SE" sz="1244" dirty="0"/>
              <a:t> (h)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83763" y="5440887"/>
            <a:ext cx="2024475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44" dirty="0"/>
              <a:t>Test by Väderstad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0" y="2294608"/>
            <a:ext cx="3075004" cy="315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03591A-9A67-4A95-88DE-F3D1562CA7AF}"/>
              </a:ext>
            </a:extLst>
          </p:cNvPr>
          <p:cNvSpPr txBox="1"/>
          <p:nvPr/>
        </p:nvSpPr>
        <p:spPr>
          <a:xfrm>
            <a:off x="1721510" y="5713118"/>
            <a:ext cx="738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Tungsten has approxomatley 10 times the wear resistance of hardox steel!</a:t>
            </a:r>
          </a:p>
        </p:txBody>
      </p:sp>
    </p:spTree>
    <p:extLst>
      <p:ext uri="{BB962C8B-B14F-4D97-AF65-F5344CB8AC3E}">
        <p14:creationId xmlns:p14="http://schemas.microsoft.com/office/powerpoint/2010/main" val="479624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2008910"/>
            <a:ext cx="2372619" cy="38931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6619" y="2008909"/>
            <a:ext cx="1406294" cy="38931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7838" y="2008908"/>
            <a:ext cx="1876065" cy="38931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3902" y="2008908"/>
            <a:ext cx="3017294" cy="38931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6001" y="486001"/>
            <a:ext cx="714161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3200"/>
              <a:t>New Zealand wear pattern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58557" y="1639577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800ha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37566" y="1667284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300ha</a:t>
            </a:r>
          </a:p>
        </p:txBody>
      </p:sp>
    </p:spTree>
    <p:extLst>
      <p:ext uri="{BB962C8B-B14F-4D97-AF65-F5344CB8AC3E}">
        <p14:creationId xmlns:p14="http://schemas.microsoft.com/office/powerpoint/2010/main" val="3662587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46493"/>
            <a:ext cx="2369127" cy="49458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7492" y="1144019"/>
            <a:ext cx="3380509" cy="49482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555329" y="3360133"/>
            <a:ext cx="2069965" cy="3394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6001" y="486001"/>
            <a:ext cx="823137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3200" dirty="0"/>
              <a:t>New Zealand </a:t>
            </a:r>
            <a:r>
              <a:rPr lang="sv-SE" sz="3200" dirty="0" err="1"/>
              <a:t>wear</a:t>
            </a:r>
            <a:r>
              <a:rPr lang="sv-SE" sz="3200" dirty="0"/>
              <a:t> </a:t>
            </a:r>
            <a:r>
              <a:rPr lang="sv-SE" sz="3200" dirty="0" err="1"/>
              <a:t>pattern</a:t>
            </a:r>
            <a:r>
              <a:rPr lang="sv-SE" sz="3200" dirty="0"/>
              <a:t> 2000ha</a:t>
            </a:r>
          </a:p>
        </p:txBody>
      </p:sp>
    </p:spTree>
    <p:extLst>
      <p:ext uri="{BB962C8B-B14F-4D97-AF65-F5344CB8AC3E}">
        <p14:creationId xmlns:p14="http://schemas.microsoft.com/office/powerpoint/2010/main" val="637089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4077" y="1009756"/>
            <a:ext cx="5703847" cy="4947699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644C451-ADDA-FFAC-02DA-B8EAA000D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Maintained</a:t>
            </a:r>
            <a:r>
              <a:rPr lang="sv-SE" dirty="0"/>
              <a:t> </a:t>
            </a:r>
            <a:r>
              <a:rPr lang="sv-SE" dirty="0" err="1"/>
              <a:t>point</a:t>
            </a:r>
            <a:r>
              <a:rPr lang="sv-SE" dirty="0"/>
              <a:t> </a:t>
            </a:r>
            <a:r>
              <a:rPr lang="sv-SE" dirty="0" err="1"/>
              <a:t>width</a:t>
            </a:r>
            <a:r>
              <a:rPr lang="sv-SE" dirty="0"/>
              <a:t> - </a:t>
            </a:r>
            <a:r>
              <a:rPr lang="sv-SE" dirty="0" err="1"/>
              <a:t>maintained</a:t>
            </a:r>
            <a:r>
              <a:rPr lang="sv-SE" dirty="0"/>
              <a:t> </a:t>
            </a:r>
            <a:r>
              <a:rPr lang="sv-SE" dirty="0" err="1"/>
              <a:t>soil</a:t>
            </a:r>
            <a:r>
              <a:rPr lang="sv-SE" dirty="0"/>
              <a:t> </a:t>
            </a:r>
            <a:r>
              <a:rPr lang="sv-SE" dirty="0" err="1"/>
              <a:t>flow</a:t>
            </a:r>
            <a:r>
              <a:rPr lang="sv-SE" dirty="0"/>
              <a:t> and </a:t>
            </a:r>
            <a:r>
              <a:rPr lang="sv-SE" dirty="0" err="1"/>
              <a:t>mixing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8136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30" y="1260586"/>
            <a:ext cx="8076271" cy="4738432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C5A7367-3CD7-6FC2-4B10-E80C0CBFC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Maintained</a:t>
            </a:r>
            <a:r>
              <a:rPr lang="sv-SE" dirty="0"/>
              <a:t> </a:t>
            </a:r>
            <a:r>
              <a:rPr lang="sv-SE" dirty="0" err="1"/>
              <a:t>point</a:t>
            </a:r>
            <a:r>
              <a:rPr lang="sv-SE" dirty="0"/>
              <a:t> </a:t>
            </a:r>
            <a:r>
              <a:rPr lang="sv-SE" dirty="0" err="1"/>
              <a:t>width</a:t>
            </a:r>
            <a:r>
              <a:rPr lang="sv-SE" dirty="0"/>
              <a:t> – </a:t>
            </a:r>
            <a:r>
              <a:rPr lang="sv-SE" dirty="0" err="1"/>
              <a:t>maintained</a:t>
            </a:r>
            <a:r>
              <a:rPr lang="sv-SE" dirty="0"/>
              <a:t> </a:t>
            </a:r>
            <a:r>
              <a:rPr lang="sv-SE" dirty="0" err="1"/>
              <a:t>breaking</a:t>
            </a:r>
            <a:r>
              <a:rPr lang="sv-SE" dirty="0"/>
              <a:t> and </a:t>
            </a:r>
            <a:r>
              <a:rPr lang="sv-SE" dirty="0" err="1"/>
              <a:t>loosening</a:t>
            </a:r>
            <a:r>
              <a:rPr lang="sv-SE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9423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261" y="1328278"/>
            <a:ext cx="4130739" cy="39644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486002"/>
            <a:ext cx="9780282" cy="492443"/>
          </a:xfr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GB" noProof="0" dirty="0"/>
              <a:t>Perfect balance for maximum working life </a:t>
            </a:r>
          </a:p>
        </p:txBody>
      </p:sp>
      <p:sp>
        <p:nvSpPr>
          <p:cNvPr id="6" name="Textfeld 8"/>
          <p:cNvSpPr txBox="1">
            <a:spLocks noChangeArrowheads="1"/>
          </p:cNvSpPr>
          <p:nvPr/>
        </p:nvSpPr>
        <p:spPr bwMode="auto">
          <a:xfrm>
            <a:off x="317106" y="2308057"/>
            <a:ext cx="188815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sv-SE" sz="1800" dirty="0">
                <a:latin typeface="+mj-lt"/>
              </a:rPr>
              <a:t>Uniformly hardened at brazing, no crack risk</a:t>
            </a:r>
          </a:p>
        </p:txBody>
      </p:sp>
      <p:cxnSp>
        <p:nvCxnSpPr>
          <p:cNvPr id="10" name="Gerader Verbinder 14"/>
          <p:cNvCxnSpPr>
            <a:endCxn id="6" idx="3"/>
          </p:cNvCxnSpPr>
          <p:nvPr/>
        </p:nvCxnSpPr>
        <p:spPr>
          <a:xfrm flipH="1" flipV="1">
            <a:off x="2205262" y="2908221"/>
            <a:ext cx="1889644" cy="27273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8"/>
          <p:cNvSpPr txBox="1">
            <a:spLocks noChangeArrowheads="1"/>
          </p:cNvSpPr>
          <p:nvPr/>
        </p:nvSpPr>
        <p:spPr bwMode="auto">
          <a:xfrm>
            <a:off x="6574612" y="4411263"/>
            <a:ext cx="188815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sv-SE" sz="1800" dirty="0">
                <a:latin typeface="+mj-lt"/>
              </a:rPr>
              <a:t>Perfect balance hard metal and steel</a:t>
            </a:r>
          </a:p>
        </p:txBody>
      </p:sp>
      <p:cxnSp>
        <p:nvCxnSpPr>
          <p:cNvPr id="34" name="Gerader Verbinder 14"/>
          <p:cNvCxnSpPr/>
          <p:nvPr/>
        </p:nvCxnSpPr>
        <p:spPr>
          <a:xfrm flipH="1" flipV="1">
            <a:off x="4332029" y="4835886"/>
            <a:ext cx="2003972" cy="12008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74F6131-D47D-2F0F-1ED7-842DA13722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95"/>
          <a:stretch/>
        </p:blipFill>
        <p:spPr>
          <a:xfrm>
            <a:off x="8800824" y="486002"/>
            <a:ext cx="3391176" cy="557081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9BB363A-139B-1EFB-7D64-FAD765D4D06F}"/>
              </a:ext>
            </a:extLst>
          </p:cNvPr>
          <p:cNvSpPr/>
          <p:nvPr/>
        </p:nvSpPr>
        <p:spPr>
          <a:xfrm rot="955196">
            <a:off x="7623058" y="10073"/>
            <a:ext cx="3100707" cy="487332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B82ED1-04C3-EF37-326E-AB8E83AC3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9540" flipH="1">
            <a:off x="8274677" y="-145357"/>
            <a:ext cx="2419041" cy="610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E4CB1D-22E9-BD28-443D-0B0A30F09405}"/>
              </a:ext>
            </a:extLst>
          </p:cNvPr>
          <p:cNvSpPr txBox="1"/>
          <p:nvPr/>
        </p:nvSpPr>
        <p:spPr>
          <a:xfrm>
            <a:off x="8305101" y="1844664"/>
            <a:ext cx="1357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Marathon </a:t>
            </a:r>
          </a:p>
          <a:p>
            <a:r>
              <a:rPr lang="sv-SE" dirty="0"/>
              <a:t>80 mm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4816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y metal object with holes&#10;&#10;Description automatically generated">
            <a:extLst>
              <a:ext uri="{FF2B5EF4-FFF2-40B4-BE49-F238E27FC236}">
                <a16:creationId xmlns:a16="http://schemas.microsoft.com/office/drawing/2014/main" id="{D205DEE5-4D0B-1A3C-46F9-CEDD4FA125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5133" y="0"/>
            <a:ext cx="5505777" cy="60144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486002"/>
            <a:ext cx="5520000" cy="984885"/>
          </a:xfr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 noProof="0" dirty="0"/>
              <a:t>50 HRC Rockwell </a:t>
            </a:r>
            <a:r>
              <a:rPr lang="en-GB" noProof="0"/>
              <a:t>throughout -for </a:t>
            </a:r>
            <a:r>
              <a:rPr lang="en-GB" noProof="0" dirty="0"/>
              <a:t>maximum working life </a:t>
            </a:r>
          </a:p>
        </p:txBody>
      </p:sp>
    </p:spTree>
    <p:extLst>
      <p:ext uri="{BB962C8B-B14F-4D97-AF65-F5344CB8AC3E}">
        <p14:creationId xmlns:p14="http://schemas.microsoft.com/office/powerpoint/2010/main" val="1752129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745433-169E-F91C-0D96-01F15455A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6000" y="1272007"/>
            <a:ext cx="4683847" cy="422703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/>
              <a:t>Measured</a:t>
            </a:r>
            <a:r>
              <a:rPr lang="sv-SE" dirty="0"/>
              <a:t> from the </a:t>
            </a:r>
            <a:r>
              <a:rPr lang="sv-SE" dirty="0" err="1"/>
              <a:t>top</a:t>
            </a:r>
            <a:r>
              <a:rPr lang="sv-SE" dirty="0"/>
              <a:t> to </a:t>
            </a:r>
            <a:r>
              <a:rPr lang="sv-SE" dirty="0" err="1"/>
              <a:t>bottom</a:t>
            </a: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A </a:t>
            </a:r>
            <a:r>
              <a:rPr lang="sv-SE" dirty="0" err="1"/>
              <a:t>high</a:t>
            </a:r>
            <a:r>
              <a:rPr lang="sv-SE" dirty="0"/>
              <a:t>, </a:t>
            </a:r>
            <a:r>
              <a:rPr lang="sv-SE" dirty="0" err="1"/>
              <a:t>even</a:t>
            </a:r>
            <a:r>
              <a:rPr lang="sv-SE" dirty="0"/>
              <a:t> </a:t>
            </a:r>
            <a:r>
              <a:rPr lang="sv-SE" dirty="0" err="1"/>
              <a:t>hardness</a:t>
            </a:r>
            <a:r>
              <a:rPr lang="sv-SE" dirty="0"/>
              <a:t> </a:t>
            </a:r>
            <a:r>
              <a:rPr lang="sv-SE" dirty="0" err="1"/>
              <a:t>ensures</a:t>
            </a:r>
            <a:r>
              <a:rPr lang="sv-SE" dirty="0"/>
              <a:t> maximum </a:t>
            </a:r>
            <a:r>
              <a:rPr lang="sv-SE" dirty="0" err="1"/>
              <a:t>working</a:t>
            </a:r>
            <a:r>
              <a:rPr lang="sv-SE" dirty="0"/>
              <a:t> </a:t>
            </a:r>
            <a:r>
              <a:rPr lang="sv-SE" dirty="0" err="1"/>
              <a:t>life</a:t>
            </a:r>
            <a:r>
              <a:rPr lang="sv-SE" dirty="0"/>
              <a:t> </a:t>
            </a:r>
            <a:r>
              <a:rPr lang="sv-SE" dirty="0" err="1"/>
              <a:t>without</a:t>
            </a:r>
            <a:r>
              <a:rPr lang="sv-SE" dirty="0"/>
              <a:t> risk of </a:t>
            </a:r>
            <a:r>
              <a:rPr lang="sv-SE" dirty="0" err="1"/>
              <a:t>cracking</a:t>
            </a: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A </a:t>
            </a:r>
            <a:r>
              <a:rPr lang="sv-SE" dirty="0" err="1"/>
              <a:t>good</a:t>
            </a:r>
            <a:r>
              <a:rPr lang="sv-SE" dirty="0"/>
              <a:t> process gives an </a:t>
            </a:r>
            <a:r>
              <a:rPr lang="sv-SE" dirty="0" err="1"/>
              <a:t>even</a:t>
            </a:r>
            <a:r>
              <a:rPr lang="sv-SE" dirty="0"/>
              <a:t> </a:t>
            </a:r>
            <a:r>
              <a:rPr lang="sv-SE" dirty="0" err="1"/>
              <a:t>value</a:t>
            </a:r>
            <a:endParaRPr lang="sv-SE" dirty="0"/>
          </a:p>
          <a:p>
            <a:endParaRPr lang="sv-SE" dirty="0"/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747FEE-45D3-4C3D-8EC2-E73799D22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424" y="1551034"/>
            <a:ext cx="6659764" cy="4360301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DF2529E1-594F-4530-8F53-A55BBD5A950B}"/>
              </a:ext>
            </a:extLst>
          </p:cNvPr>
          <p:cNvSpPr/>
          <p:nvPr/>
        </p:nvSpPr>
        <p:spPr>
          <a:xfrm rot="10800000">
            <a:off x="10696282" y="3204239"/>
            <a:ext cx="383134" cy="691563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1FE733-4B1A-43CA-A930-8A75F1A5A9F4}"/>
              </a:ext>
            </a:extLst>
          </p:cNvPr>
          <p:cNvSpPr txBox="1"/>
          <p:nvPr/>
        </p:nvSpPr>
        <p:spPr>
          <a:xfrm>
            <a:off x="7715411" y="1177860"/>
            <a:ext cx="5386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Comparison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3 </a:t>
            </a:r>
            <a:r>
              <a:rPr lang="sv-SE" dirty="0" err="1"/>
              <a:t>competitors</a:t>
            </a:r>
            <a:endParaRPr lang="sv-S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F55E51-E639-4DF5-8B5A-3BB4E101B745}"/>
              </a:ext>
            </a:extLst>
          </p:cNvPr>
          <p:cNvSpPr txBox="1"/>
          <p:nvPr/>
        </p:nvSpPr>
        <p:spPr>
          <a:xfrm>
            <a:off x="11064208" y="3224852"/>
            <a:ext cx="96818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Väderstad </a:t>
            </a:r>
            <a:r>
              <a:rPr lang="sv-SE" sz="1400" dirty="0" err="1"/>
              <a:t>average</a:t>
            </a:r>
            <a:r>
              <a:rPr lang="sv-SE" sz="1400" dirty="0"/>
              <a:t> 489 HV </a:t>
            </a:r>
          </a:p>
          <a:p>
            <a:r>
              <a:rPr lang="sv-SE" sz="1400" dirty="0"/>
              <a:t>≈ 49 Rockwell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A8F8467-F660-0079-DB91-40AEE3464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999" y="486002"/>
            <a:ext cx="10143353" cy="492443"/>
          </a:xfrm>
        </p:spPr>
        <p:txBody>
          <a:bodyPr/>
          <a:lstStyle/>
          <a:p>
            <a:r>
              <a:rPr lang="sv-SE" sz="3200" dirty="0" err="1"/>
              <a:t>Even</a:t>
            </a:r>
            <a:r>
              <a:rPr lang="sv-SE" sz="3200" dirty="0"/>
              <a:t> </a:t>
            </a:r>
            <a:r>
              <a:rPr lang="sv-SE" sz="3200" dirty="0" err="1"/>
              <a:t>hardness</a:t>
            </a:r>
            <a:r>
              <a:rPr lang="sv-SE" sz="3200" dirty="0"/>
              <a:t> – optimal long </a:t>
            </a:r>
            <a:r>
              <a:rPr lang="sv-SE" sz="3200" dirty="0" err="1"/>
              <a:t>wear</a:t>
            </a:r>
            <a:r>
              <a:rPr lang="sv-SE" sz="3200" dirty="0"/>
              <a:t> </a:t>
            </a:r>
            <a:r>
              <a:rPr lang="sv-SE" sz="3200" dirty="0" err="1"/>
              <a:t>pattern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A6F2BF-33FD-E0DB-DC43-F91C12452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00" y="3263317"/>
            <a:ext cx="4522806" cy="257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10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CE0AD-DC8F-C308-FFD9-EEAA054F9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00" y="486003"/>
            <a:ext cx="6205002" cy="2277547"/>
          </a:xfrm>
        </p:spPr>
        <p:txBody>
          <a:bodyPr/>
          <a:lstStyle/>
          <a:p>
            <a:r>
              <a:rPr lang="sv-SE" dirty="0"/>
              <a:t>Flat </a:t>
            </a:r>
            <a:r>
              <a:rPr lang="sv-SE" dirty="0" err="1"/>
              <a:t>point</a:t>
            </a:r>
            <a:r>
              <a:rPr lang="sv-SE" dirty="0"/>
              <a:t> design </a:t>
            </a:r>
            <a:br>
              <a:rPr lang="sv-SE" dirty="0"/>
            </a:br>
            <a:br>
              <a:rPr lang="sv-SE" dirty="0"/>
            </a:br>
            <a:r>
              <a:rPr lang="sv-SE" sz="2800" dirty="0"/>
              <a:t>For maximum </a:t>
            </a:r>
            <a:r>
              <a:rPr lang="sv-SE" sz="2800" dirty="0" err="1"/>
              <a:t>upward</a:t>
            </a:r>
            <a:r>
              <a:rPr lang="sv-SE" sz="2800" dirty="0"/>
              <a:t> </a:t>
            </a:r>
            <a:r>
              <a:rPr lang="sv-SE" sz="2800" dirty="0" err="1"/>
              <a:t>soil</a:t>
            </a:r>
            <a:r>
              <a:rPr lang="sv-SE" sz="2800" dirty="0"/>
              <a:t> </a:t>
            </a:r>
            <a:r>
              <a:rPr lang="sv-SE" sz="2800" dirty="0" err="1"/>
              <a:t>flow</a:t>
            </a:r>
            <a:r>
              <a:rPr lang="sv-SE" sz="2800" dirty="0"/>
              <a:t> </a:t>
            </a:r>
            <a:br>
              <a:rPr lang="sv-SE" sz="2800" dirty="0"/>
            </a:br>
            <a:r>
              <a:rPr lang="sv-SE" sz="2800" dirty="0"/>
              <a:t>and </a:t>
            </a:r>
            <a:br>
              <a:rPr lang="sv-SE" sz="2800" dirty="0"/>
            </a:br>
            <a:r>
              <a:rPr lang="sv-SE" sz="2800" dirty="0"/>
              <a:t>Minimum diesel </a:t>
            </a:r>
            <a:r>
              <a:rPr lang="sv-SE" sz="2800" dirty="0" err="1"/>
              <a:t>consumption</a:t>
            </a:r>
            <a:endParaRPr lang="en-GB" dirty="0"/>
          </a:p>
        </p:txBody>
      </p:sp>
      <p:pic>
        <p:nvPicPr>
          <p:cNvPr id="5" name="Picture 4" descr="A metal object with a arrow pointing up&#10;&#10;Description automatically generated">
            <a:extLst>
              <a:ext uri="{FF2B5EF4-FFF2-40B4-BE49-F238E27FC236}">
                <a16:creationId xmlns:a16="http://schemas.microsoft.com/office/drawing/2014/main" id="{D4019EBA-EEBD-8DDA-AAD8-CB935BCE8CF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29308" y="64047"/>
            <a:ext cx="5857635" cy="577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5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1" y="486000"/>
            <a:ext cx="8298918" cy="553998"/>
          </a:xfr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 sz="3600" dirty="0"/>
              <a:t>Marathon argumentation and comparisons</a:t>
            </a:r>
          </a:p>
        </p:txBody>
      </p:sp>
      <p:pic>
        <p:nvPicPr>
          <p:cNvPr id="10" name="Picture 9" descr="A group of grey objects&#10;&#10;Description automatically generated">
            <a:extLst>
              <a:ext uri="{FF2B5EF4-FFF2-40B4-BE49-F238E27FC236}">
                <a16:creationId xmlns:a16="http://schemas.microsoft.com/office/drawing/2014/main" id="{A90CDDBA-493D-8451-DD8E-9AC735E0A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82" y="1949412"/>
            <a:ext cx="11537332" cy="2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88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1A246D-4C76-40CE-A41A-B0516C06B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999" y="486002"/>
            <a:ext cx="7068367" cy="984885"/>
          </a:xfrm>
        </p:spPr>
        <p:txBody>
          <a:bodyPr/>
          <a:lstStyle/>
          <a:p>
            <a:r>
              <a:rPr lang="sv-SE" dirty="0"/>
              <a:t>The </a:t>
            </a:r>
            <a:r>
              <a:rPr lang="sv-SE" dirty="0" err="1"/>
              <a:t>point</a:t>
            </a:r>
            <a:r>
              <a:rPr lang="sv-SE" dirty="0"/>
              <a:t> </a:t>
            </a:r>
            <a:r>
              <a:rPr lang="sv-SE" dirty="0" err="1"/>
              <a:t>shape</a:t>
            </a:r>
            <a:r>
              <a:rPr lang="sv-SE" dirty="0"/>
              <a:t> makes all the </a:t>
            </a:r>
            <a:r>
              <a:rPr lang="sv-SE" dirty="0" err="1"/>
              <a:t>difference</a:t>
            </a:r>
            <a:r>
              <a:rPr lang="sv-SE" dirty="0"/>
              <a:t>!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36FCC0-CA20-40D5-90CB-C96B8AF231C1}"/>
              </a:ext>
            </a:extLst>
          </p:cNvPr>
          <p:cNvSpPr txBox="1"/>
          <p:nvPr/>
        </p:nvSpPr>
        <p:spPr>
          <a:xfrm>
            <a:off x="7998456" y="5251779"/>
            <a:ext cx="3918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Flat </a:t>
            </a:r>
            <a:r>
              <a:rPr lang="sv-SE" dirty="0" err="1"/>
              <a:t>surfaces</a:t>
            </a:r>
            <a:r>
              <a:rPr lang="sv-SE" dirty="0"/>
              <a:t> </a:t>
            </a:r>
            <a:r>
              <a:rPr lang="sv-SE" dirty="0" err="1"/>
              <a:t>minimizes</a:t>
            </a:r>
            <a:r>
              <a:rPr lang="sv-SE" dirty="0"/>
              <a:t> </a:t>
            </a:r>
            <a:r>
              <a:rPr lang="sv-SE" dirty="0" err="1"/>
              <a:t>friction</a:t>
            </a:r>
            <a:r>
              <a:rPr lang="sv-SE" dirty="0"/>
              <a:t> and diesel </a:t>
            </a:r>
            <a:r>
              <a:rPr lang="sv-SE" dirty="0" err="1"/>
              <a:t>consumption</a:t>
            </a:r>
            <a:endParaRPr lang="sv-S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D55D22-DF9B-44A4-B4C8-8C381C943DDB}"/>
              </a:ext>
            </a:extLst>
          </p:cNvPr>
          <p:cNvSpPr txBox="1"/>
          <p:nvPr/>
        </p:nvSpPr>
        <p:spPr>
          <a:xfrm>
            <a:off x="217714" y="5251779"/>
            <a:ext cx="3918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ridge</a:t>
            </a:r>
            <a:r>
              <a:rPr lang="sv-SE" dirty="0"/>
              <a:t> in </a:t>
            </a:r>
            <a:r>
              <a:rPr lang="sv-SE" dirty="0" err="1"/>
              <a:t>middle</a:t>
            </a:r>
            <a:r>
              <a:rPr lang="sv-SE" dirty="0"/>
              <a:t> of the </a:t>
            </a:r>
            <a:r>
              <a:rPr lang="sv-SE" dirty="0" err="1"/>
              <a:t>point</a:t>
            </a:r>
            <a:r>
              <a:rPr lang="sv-SE" dirty="0"/>
              <a:t> </a:t>
            </a:r>
            <a:r>
              <a:rPr lang="sv-SE" dirty="0" err="1"/>
              <a:t>will</a:t>
            </a:r>
            <a:r>
              <a:rPr lang="sv-SE" dirty="0"/>
              <a:t> split </a:t>
            </a:r>
            <a:r>
              <a:rPr lang="sv-SE" dirty="0" err="1"/>
              <a:t>soil</a:t>
            </a:r>
            <a:r>
              <a:rPr lang="sv-SE" dirty="0"/>
              <a:t> </a:t>
            </a:r>
            <a:r>
              <a:rPr lang="sv-SE" dirty="0" err="1"/>
              <a:t>flow</a:t>
            </a:r>
            <a:r>
              <a:rPr lang="sv-SE" dirty="0"/>
              <a:t>, </a:t>
            </a:r>
            <a:r>
              <a:rPr lang="sv-SE" dirty="0" err="1"/>
              <a:t>lowering</a:t>
            </a:r>
            <a:r>
              <a:rPr lang="sv-SE" dirty="0"/>
              <a:t> </a:t>
            </a:r>
            <a:r>
              <a:rPr lang="sv-SE" dirty="0" err="1"/>
              <a:t>mixing</a:t>
            </a:r>
            <a:endParaRPr lang="sv-S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46253E-DB2E-4CD1-8190-2623DC587A85}"/>
              </a:ext>
            </a:extLst>
          </p:cNvPr>
          <p:cNvSpPr txBox="1"/>
          <p:nvPr/>
        </p:nvSpPr>
        <p:spPr>
          <a:xfrm>
            <a:off x="4079599" y="5243280"/>
            <a:ext cx="3918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Ridges </a:t>
            </a:r>
            <a:r>
              <a:rPr lang="sv-SE" dirty="0" err="1"/>
              <a:t>upwards</a:t>
            </a:r>
            <a:r>
              <a:rPr lang="sv-SE" dirty="0"/>
              <a:t> + </a:t>
            </a:r>
            <a:r>
              <a:rPr lang="sv-SE" dirty="0" err="1"/>
              <a:t>sideways</a:t>
            </a:r>
            <a:r>
              <a:rPr lang="sv-SE" dirty="0"/>
              <a:t> </a:t>
            </a:r>
            <a:r>
              <a:rPr lang="sv-SE" dirty="0" err="1"/>
              <a:t>will</a:t>
            </a:r>
            <a:r>
              <a:rPr lang="sv-SE" dirty="0"/>
              <a:t> push </a:t>
            </a:r>
            <a:r>
              <a:rPr lang="sv-SE" dirty="0" err="1"/>
              <a:t>some</a:t>
            </a:r>
            <a:r>
              <a:rPr lang="sv-SE" dirty="0"/>
              <a:t> </a:t>
            </a:r>
            <a:r>
              <a:rPr lang="sv-SE" dirty="0" err="1"/>
              <a:t>soil</a:t>
            </a:r>
            <a:r>
              <a:rPr lang="sv-SE" dirty="0"/>
              <a:t> to </a:t>
            </a:r>
            <a:r>
              <a:rPr lang="sv-SE" dirty="0" err="1"/>
              <a:t>side</a:t>
            </a:r>
            <a:r>
              <a:rPr lang="sv-SE" dirty="0"/>
              <a:t> </a:t>
            </a:r>
            <a:r>
              <a:rPr lang="sv-SE" dirty="0" err="1"/>
              <a:t>instead</a:t>
            </a:r>
            <a:r>
              <a:rPr lang="sv-SE" dirty="0"/>
              <a:t> of </a:t>
            </a:r>
            <a:r>
              <a:rPr lang="sv-SE" dirty="0" err="1"/>
              <a:t>upwards</a:t>
            </a:r>
            <a:endParaRPr lang="sv-SE" dirty="0"/>
          </a:p>
        </p:txBody>
      </p:sp>
      <p:pic>
        <p:nvPicPr>
          <p:cNvPr id="4" name="Picture 3" descr="A silver arrow with black arrows&#10;&#10;Description automatically generated with medium confidence">
            <a:extLst>
              <a:ext uri="{FF2B5EF4-FFF2-40B4-BE49-F238E27FC236}">
                <a16:creationId xmlns:a16="http://schemas.microsoft.com/office/drawing/2014/main" id="{62832E0B-5F50-9C67-63B0-7A4BCB9AC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719" y="934328"/>
            <a:ext cx="2821652" cy="4492764"/>
          </a:xfrm>
          <a:prstGeom prst="rect">
            <a:avLst/>
          </a:prstGeom>
        </p:spPr>
      </p:pic>
      <p:pic>
        <p:nvPicPr>
          <p:cNvPr id="13" name="Picture 12" descr="A tire tread with arrows&#10;&#10;Description automatically generated">
            <a:extLst>
              <a:ext uri="{FF2B5EF4-FFF2-40B4-BE49-F238E27FC236}">
                <a16:creationId xmlns:a16="http://schemas.microsoft.com/office/drawing/2014/main" id="{33B58A39-5D61-808D-B1F0-29F664733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0182" y="883447"/>
            <a:ext cx="2935161" cy="4584626"/>
          </a:xfrm>
          <a:prstGeom prst="rect">
            <a:avLst/>
          </a:prstGeom>
        </p:spPr>
      </p:pic>
      <p:pic>
        <p:nvPicPr>
          <p:cNvPr id="15" name="Picture 14" descr="A black arrow pointing to a black background&#10;&#10;Description automatically generated">
            <a:extLst>
              <a:ext uri="{FF2B5EF4-FFF2-40B4-BE49-F238E27FC236}">
                <a16:creationId xmlns:a16="http://schemas.microsoft.com/office/drawing/2014/main" id="{B473842F-5ECF-8E39-2DA3-319052976D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93" r="13911"/>
          <a:stretch/>
        </p:blipFill>
        <p:spPr>
          <a:xfrm>
            <a:off x="7998456" y="1470887"/>
            <a:ext cx="3633704" cy="1274816"/>
          </a:xfrm>
          <a:prstGeom prst="rect">
            <a:avLst/>
          </a:prstGeom>
        </p:spPr>
      </p:pic>
      <p:pic>
        <p:nvPicPr>
          <p:cNvPr id="17" name="Picture 16" descr="A black and white image of a black arrow pointing to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EC2EEE1-90B2-7454-B76B-0759507268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24" r="13366"/>
          <a:stretch/>
        </p:blipFill>
        <p:spPr>
          <a:xfrm>
            <a:off x="7998456" y="3566741"/>
            <a:ext cx="3637452" cy="126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92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600B83-92EE-3ED2-B292-2C205614A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Right </a:t>
            </a:r>
            <a:r>
              <a:rPr lang="sv-SE" dirty="0" err="1"/>
              <a:t>shape</a:t>
            </a:r>
            <a:r>
              <a:rPr lang="sv-SE" dirty="0"/>
              <a:t> saves </a:t>
            </a:r>
            <a:r>
              <a:rPr lang="sv-SE" dirty="0" err="1"/>
              <a:t>working</a:t>
            </a:r>
            <a:r>
              <a:rPr lang="sv-SE" dirty="0"/>
              <a:t> </a:t>
            </a:r>
            <a:r>
              <a:rPr lang="sv-SE" dirty="0" err="1"/>
              <a:t>depth</a:t>
            </a:r>
            <a:r>
              <a:rPr lang="sv-SE" dirty="0"/>
              <a:t>!</a:t>
            </a:r>
            <a:endParaRPr lang="en-GB" dirty="0"/>
          </a:p>
        </p:txBody>
      </p:sp>
      <p:pic>
        <p:nvPicPr>
          <p:cNvPr id="6" name="Picture 5" descr="A close-up of a machine&#10;&#10;Description automatically generated">
            <a:extLst>
              <a:ext uri="{FF2B5EF4-FFF2-40B4-BE49-F238E27FC236}">
                <a16:creationId xmlns:a16="http://schemas.microsoft.com/office/drawing/2014/main" id="{3DC3EDB9-134E-B8BC-5386-684ADF5BD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630" y="1158971"/>
            <a:ext cx="3000625" cy="3901528"/>
          </a:xfrm>
          <a:prstGeom prst="rect">
            <a:avLst/>
          </a:prstGeom>
        </p:spPr>
      </p:pic>
      <p:pic>
        <p:nvPicPr>
          <p:cNvPr id="8" name="Picture 7" descr="A close-up of a machine&#10;&#10;Description automatically generated">
            <a:extLst>
              <a:ext uri="{FF2B5EF4-FFF2-40B4-BE49-F238E27FC236}">
                <a16:creationId xmlns:a16="http://schemas.microsoft.com/office/drawing/2014/main" id="{20176740-8AFB-6B02-47A0-C6D43DD14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01" y="1158971"/>
            <a:ext cx="3000626" cy="3901528"/>
          </a:xfrm>
          <a:prstGeom prst="rect">
            <a:avLst/>
          </a:prstGeom>
        </p:spPr>
      </p:pic>
      <p:pic>
        <p:nvPicPr>
          <p:cNvPr id="12" name="Picture 11" descr="A close-up of a machine&#10;&#10;Description automatically generated">
            <a:extLst>
              <a:ext uri="{FF2B5EF4-FFF2-40B4-BE49-F238E27FC236}">
                <a16:creationId xmlns:a16="http://schemas.microsoft.com/office/drawing/2014/main" id="{360CE45F-06C6-4266-907A-1F3E57BA6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3259" y="1158971"/>
            <a:ext cx="3000625" cy="39015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295CE0B-CC37-B975-F3B8-1A46DAD96277}"/>
              </a:ext>
            </a:extLst>
          </p:cNvPr>
          <p:cNvSpPr txBox="1"/>
          <p:nvPr/>
        </p:nvSpPr>
        <p:spPr>
          <a:xfrm>
            <a:off x="816001" y="5060499"/>
            <a:ext cx="3000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Marathon – full </a:t>
            </a:r>
            <a:r>
              <a:rPr lang="sv-SE" dirty="0" err="1"/>
              <a:t>mixing</a:t>
            </a:r>
            <a:r>
              <a:rPr lang="sv-SE" dirty="0"/>
              <a:t>  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E08745-9B15-2812-6D4E-4D8D31D9751A}"/>
              </a:ext>
            </a:extLst>
          </p:cNvPr>
          <p:cNvSpPr txBox="1"/>
          <p:nvPr/>
        </p:nvSpPr>
        <p:spPr>
          <a:xfrm>
            <a:off x="4464629" y="5060914"/>
            <a:ext cx="3000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Point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ridge</a:t>
            </a:r>
            <a:r>
              <a:rPr lang="sv-SE" dirty="0"/>
              <a:t>, same </a:t>
            </a:r>
            <a:r>
              <a:rPr lang="sv-SE" dirty="0" err="1"/>
              <a:t>depth</a:t>
            </a:r>
            <a:r>
              <a:rPr lang="sv-SE" dirty="0"/>
              <a:t>, </a:t>
            </a:r>
            <a:r>
              <a:rPr lang="sv-SE" dirty="0" err="1"/>
              <a:t>reduced</a:t>
            </a:r>
            <a:r>
              <a:rPr lang="sv-SE" dirty="0"/>
              <a:t> </a:t>
            </a:r>
            <a:r>
              <a:rPr lang="sv-SE" dirty="0" err="1"/>
              <a:t>mixing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39A6B0-2D40-EBAF-10B9-A5FFB8F4575C}"/>
              </a:ext>
            </a:extLst>
          </p:cNvPr>
          <p:cNvSpPr txBox="1"/>
          <p:nvPr/>
        </p:nvSpPr>
        <p:spPr>
          <a:xfrm>
            <a:off x="8113257" y="5052698"/>
            <a:ext cx="3000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Point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ridge</a:t>
            </a:r>
            <a:r>
              <a:rPr lang="sv-SE" dirty="0"/>
              <a:t>, </a:t>
            </a:r>
            <a:r>
              <a:rPr lang="sv-SE" dirty="0" err="1"/>
              <a:t>depth</a:t>
            </a:r>
            <a:r>
              <a:rPr lang="sv-SE" dirty="0"/>
              <a:t> </a:t>
            </a:r>
            <a:r>
              <a:rPr lang="sv-SE" dirty="0" err="1"/>
              <a:t>compensation</a:t>
            </a:r>
            <a:r>
              <a:rPr lang="sv-SE" dirty="0"/>
              <a:t> </a:t>
            </a:r>
            <a:r>
              <a:rPr lang="sv-SE" dirty="0" err="1"/>
              <a:t>necessary</a:t>
            </a:r>
            <a:r>
              <a:rPr lang="sv-SE" dirty="0"/>
              <a:t> for full </a:t>
            </a:r>
            <a:r>
              <a:rPr lang="sv-SE" dirty="0" err="1"/>
              <a:t>mixing</a:t>
            </a:r>
            <a:r>
              <a:rPr lang="sv-SE" dirty="0"/>
              <a:t> </a:t>
            </a:r>
            <a:r>
              <a:rPr lang="sv-SE" dirty="0" err="1"/>
              <a:t>result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5066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0" y="486001"/>
            <a:ext cx="9503550" cy="492443"/>
          </a:xfr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GB" noProof="0" dirty="0"/>
              <a:t>Even point – less fuel needed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4673"/>
          <a:stretch/>
        </p:blipFill>
        <p:spPr>
          <a:xfrm>
            <a:off x="1535163" y="2860812"/>
            <a:ext cx="4094112" cy="278312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DDD001-0F31-9500-8C56-076D64CDFB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66" b="11586"/>
          <a:stretch/>
        </p:blipFill>
        <p:spPr>
          <a:xfrm>
            <a:off x="9318625" y="1544313"/>
            <a:ext cx="2597412" cy="1551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0A8ECA-860C-84E2-0C77-47186EE68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753" y="1553545"/>
            <a:ext cx="1634087" cy="15546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CF860D-065C-1120-7EC5-ABEC02F4AB2E}"/>
              </a:ext>
            </a:extLst>
          </p:cNvPr>
          <p:cNvSpPr txBox="1"/>
          <p:nvPr/>
        </p:nvSpPr>
        <p:spPr>
          <a:xfrm>
            <a:off x="2486" y="3108154"/>
            <a:ext cx="3065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 err="1"/>
              <a:t>Soil</a:t>
            </a:r>
            <a:r>
              <a:rPr lang="sv-SE" i="1" dirty="0"/>
              <a:t> </a:t>
            </a:r>
            <a:r>
              <a:rPr lang="sv-SE" i="1" dirty="0" err="1"/>
              <a:t>against</a:t>
            </a:r>
            <a:r>
              <a:rPr lang="sv-SE" i="1" dirty="0"/>
              <a:t> </a:t>
            </a:r>
            <a:r>
              <a:rPr lang="sv-SE" i="1" dirty="0" err="1"/>
              <a:t>metal</a:t>
            </a:r>
            <a:r>
              <a:rPr lang="sv-SE" i="1" dirty="0"/>
              <a:t>, </a:t>
            </a:r>
            <a:r>
              <a:rPr lang="sv-SE" i="1" dirty="0" err="1"/>
              <a:t>low</a:t>
            </a:r>
            <a:r>
              <a:rPr lang="sv-SE" i="1" dirty="0"/>
              <a:t> </a:t>
            </a:r>
            <a:r>
              <a:rPr lang="sv-SE" i="1" dirty="0" err="1"/>
              <a:t>friction</a:t>
            </a:r>
            <a:r>
              <a:rPr lang="sv-SE" i="1" dirty="0"/>
              <a:t>. </a:t>
            </a:r>
            <a:r>
              <a:rPr lang="sv-SE" i="1" dirty="0" err="1"/>
              <a:t>Compare</a:t>
            </a:r>
            <a:r>
              <a:rPr lang="sv-SE" i="1" dirty="0"/>
              <a:t> to </a:t>
            </a:r>
            <a:r>
              <a:rPr lang="sv-SE" i="1" dirty="0" err="1"/>
              <a:t>plough</a:t>
            </a:r>
            <a:r>
              <a:rPr lang="sv-SE" i="1" dirty="0"/>
              <a:t> </a:t>
            </a:r>
            <a:r>
              <a:rPr lang="sv-SE" i="1" dirty="0" err="1"/>
              <a:t>body</a:t>
            </a:r>
            <a:endParaRPr lang="en-SE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B773F2-1609-4BED-EF76-C8269B430D4C}"/>
              </a:ext>
            </a:extLst>
          </p:cNvPr>
          <p:cNvSpPr txBox="1"/>
          <p:nvPr/>
        </p:nvSpPr>
        <p:spPr>
          <a:xfrm>
            <a:off x="9318625" y="3131755"/>
            <a:ext cx="2794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 err="1"/>
              <a:t>Soil</a:t>
            </a:r>
            <a:r>
              <a:rPr lang="sv-SE" i="1" dirty="0"/>
              <a:t> </a:t>
            </a:r>
            <a:r>
              <a:rPr lang="sv-SE" i="1" dirty="0" err="1"/>
              <a:t>against</a:t>
            </a:r>
            <a:r>
              <a:rPr lang="sv-SE" i="1" dirty="0"/>
              <a:t> </a:t>
            </a:r>
            <a:r>
              <a:rPr lang="sv-SE" i="1" dirty="0" err="1"/>
              <a:t>soil</a:t>
            </a:r>
            <a:r>
              <a:rPr lang="sv-SE" i="1" dirty="0"/>
              <a:t> = </a:t>
            </a:r>
            <a:r>
              <a:rPr lang="sv-SE" i="1" dirty="0" err="1"/>
              <a:t>friction</a:t>
            </a:r>
            <a:endParaRPr lang="en-SE" i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097FC1-0A5E-D926-5024-9EE8BDFC0F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906" t="12528" b="12153"/>
          <a:stretch/>
        </p:blipFill>
        <p:spPr>
          <a:xfrm>
            <a:off x="2486" y="1556185"/>
            <a:ext cx="1426264" cy="1551969"/>
          </a:xfrm>
          <a:prstGeom prst="rect">
            <a:avLst/>
          </a:prstGeom>
        </p:spPr>
      </p:pic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779F0D76-8447-3C93-B937-2EA0887DB5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985"/>
          <a:stretch/>
        </p:blipFill>
        <p:spPr>
          <a:xfrm>
            <a:off x="5257799" y="2860812"/>
            <a:ext cx="3614353" cy="278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702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91B03A-905F-0EB8-CBD2-B9CD5D51D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194" y="1067360"/>
            <a:ext cx="2957331" cy="4723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C72B88-6147-D6B7-1307-AB6729BCA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999" y="486003"/>
            <a:ext cx="11126859" cy="984885"/>
          </a:xfrm>
        </p:spPr>
        <p:txBody>
          <a:bodyPr/>
          <a:lstStyle/>
          <a:p>
            <a:r>
              <a:rPr lang="sv-SE" dirty="0" err="1"/>
              <a:t>Uneven</a:t>
            </a:r>
            <a:r>
              <a:rPr lang="sv-SE" dirty="0"/>
              <a:t> </a:t>
            </a:r>
            <a:r>
              <a:rPr lang="sv-SE" dirty="0" err="1"/>
              <a:t>surfaces</a:t>
            </a:r>
            <a:r>
              <a:rPr lang="sv-SE" dirty="0"/>
              <a:t> – same </a:t>
            </a:r>
            <a:r>
              <a:rPr lang="sv-SE" dirty="0" err="1"/>
              <a:t>disadvantages</a:t>
            </a:r>
            <a:r>
              <a:rPr lang="sv-SE" dirty="0"/>
              <a:t> as </a:t>
            </a:r>
            <a:r>
              <a:rPr lang="sv-SE" dirty="0" err="1"/>
              <a:t>earlier</a:t>
            </a:r>
            <a:r>
              <a:rPr lang="sv-SE" dirty="0"/>
              <a:t> </a:t>
            </a:r>
            <a:r>
              <a:rPr lang="sv-SE" dirty="0" err="1"/>
              <a:t>but</a:t>
            </a:r>
            <a:r>
              <a:rPr lang="sv-SE" dirty="0"/>
              <a:t> </a:t>
            </a:r>
            <a:r>
              <a:rPr lang="sv-SE" dirty="0" err="1"/>
              <a:t>intentional</a:t>
            </a:r>
            <a:r>
              <a:rPr lang="sv-SE" dirty="0"/>
              <a:t>…</a:t>
            </a:r>
            <a:endParaRPr lang="en-GB" dirty="0"/>
          </a:p>
        </p:txBody>
      </p:sp>
      <p:pic>
        <p:nvPicPr>
          <p:cNvPr id="1026" name="Picture 2" descr="OrgaTop | Scharspitze | aufgepanzert | Vergleichsnummer 00310915 | Br,  43,49 €">
            <a:extLst>
              <a:ext uri="{FF2B5EF4-FFF2-40B4-BE49-F238E27FC236}">
                <a16:creationId xmlns:a16="http://schemas.microsoft.com/office/drawing/2014/main" id="{44782A58-4E7B-509F-20F1-4F048D30F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4883">
            <a:off x="6090036" y="1425470"/>
            <a:ext cx="3835170" cy="38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B5680B-9EB8-A0D5-06A5-583146F40FC9}"/>
              </a:ext>
            </a:extLst>
          </p:cNvPr>
          <p:cNvSpPr txBox="1"/>
          <p:nvPr/>
        </p:nvSpPr>
        <p:spPr>
          <a:xfrm>
            <a:off x="4884656" y="2441261"/>
            <a:ext cx="145518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800" b="1" dirty="0">
                <a:latin typeface="Aptos Black" panose="020B0004020202020204" pitchFamily="34" charset="0"/>
              </a:rPr>
              <a:t>=</a:t>
            </a:r>
            <a:endParaRPr lang="en-GB" sz="13800" b="1" dirty="0">
              <a:latin typeface="Aptos Black" panose="020B00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8F5DBC5-3AAE-4274-DF10-5CF0DD1B3F4A}"/>
              </a:ext>
            </a:extLst>
          </p:cNvPr>
          <p:cNvSpPr/>
          <p:nvPr/>
        </p:nvSpPr>
        <p:spPr>
          <a:xfrm>
            <a:off x="2422689" y="2655260"/>
            <a:ext cx="1649695" cy="2019295"/>
          </a:xfrm>
          <a:prstGeom prst="ellipse">
            <a:avLst/>
          </a:prstGeom>
          <a:noFill/>
          <a:ln w="476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FCBD7E5-669A-2002-6F6E-FB5B92CF717B}"/>
              </a:ext>
            </a:extLst>
          </p:cNvPr>
          <p:cNvSpPr/>
          <p:nvPr/>
        </p:nvSpPr>
        <p:spPr>
          <a:xfrm>
            <a:off x="7182773" y="2441261"/>
            <a:ext cx="2097341" cy="2611506"/>
          </a:xfrm>
          <a:prstGeom prst="ellipse">
            <a:avLst/>
          </a:prstGeom>
          <a:noFill/>
          <a:ln w="476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0702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6ED90-3511-B38F-5A92-CADD62798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Soil</a:t>
            </a:r>
            <a:r>
              <a:rPr lang="sv-SE" dirty="0"/>
              <a:t> </a:t>
            </a:r>
            <a:r>
              <a:rPr lang="sv-SE" dirty="0" err="1"/>
              <a:t>flow</a:t>
            </a:r>
            <a:r>
              <a:rPr lang="sv-SE" dirty="0"/>
              <a:t> </a:t>
            </a:r>
            <a:r>
              <a:rPr lang="sv-SE" dirty="0" err="1"/>
              <a:t>requires</a:t>
            </a:r>
            <a:r>
              <a:rPr lang="sv-SE" dirty="0"/>
              <a:t> flat </a:t>
            </a:r>
            <a:r>
              <a:rPr lang="sv-SE" dirty="0" err="1"/>
              <a:t>surfaces</a:t>
            </a:r>
            <a:endParaRPr lang="sv-SE" dirty="0"/>
          </a:p>
        </p:txBody>
      </p:sp>
      <p:pic>
        <p:nvPicPr>
          <p:cNvPr id="1026" name="Picture 2" descr="Le système Knock-On permet un changement rapide des différents types de dents.">
            <a:extLst>
              <a:ext uri="{FF2B5EF4-FFF2-40B4-BE49-F238E27FC236}">
                <a16:creationId xmlns:a16="http://schemas.microsoft.com/office/drawing/2014/main" id="{06DB4840-E8C4-D813-9B84-979C9E84A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903" y="1195519"/>
            <a:ext cx="2933508" cy="440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Lemken Leitblech 3374484 kaufen | myAGRAR Onlineshop">
            <a:extLst>
              <a:ext uri="{FF2B5EF4-FFF2-40B4-BE49-F238E27FC236}">
                <a16:creationId xmlns:a16="http://schemas.microsoft.com/office/drawing/2014/main" id="{F76D1683-EFA5-C9DD-5C08-2D6411D02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3" r="32811"/>
          <a:stretch/>
        </p:blipFill>
        <p:spPr bwMode="auto">
          <a:xfrm>
            <a:off x="5138460" y="1195520"/>
            <a:ext cx="1544199" cy="465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1437EF-E122-8690-E4B5-05CCEDB05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731572" y="2648414"/>
            <a:ext cx="4509242" cy="1603453"/>
          </a:xfrm>
          <a:prstGeom prst="rect">
            <a:avLst/>
          </a:prstGeom>
        </p:spPr>
      </p:pic>
      <p:pic>
        <p:nvPicPr>
          <p:cNvPr id="1030" name="Picture 6" descr="CULTIVATOR POINT to fit VADERSTAD 4892331155028498383">
            <a:extLst>
              <a:ext uri="{FF2B5EF4-FFF2-40B4-BE49-F238E27FC236}">
                <a16:creationId xmlns:a16="http://schemas.microsoft.com/office/drawing/2014/main" id="{18DE6DAD-8A01-3B94-74FA-6D15F7FC2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140" y="-239421"/>
            <a:ext cx="3760850" cy="376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äderstad - Frank Original">
            <a:extLst>
              <a:ext uri="{FF2B5EF4-FFF2-40B4-BE49-F238E27FC236}">
                <a16:creationId xmlns:a16="http://schemas.microsoft.com/office/drawing/2014/main" id="{B9080119-5ED7-1EB0-5D83-67E15E6FDB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3" r="28792"/>
          <a:stretch/>
        </p:blipFill>
        <p:spPr bwMode="auto">
          <a:xfrm>
            <a:off x="8960069" y="2835243"/>
            <a:ext cx="1828070" cy="292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146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C44C123-FD8E-3EF5-D0B3-0689E34F0E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791A4C1-28C8-4E75-9E00-D2B60F5CF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Customer test UK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87E899-74F5-4273-A0D9-970760C42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6000" y="1272007"/>
            <a:ext cx="4594986" cy="4227032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Shows </a:t>
            </a:r>
            <a:r>
              <a:rPr lang="sv-SE" dirty="0" err="1"/>
              <a:t>clearly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points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a </a:t>
            </a:r>
            <a:r>
              <a:rPr lang="sv-SE" dirty="0" err="1"/>
              <a:t>thicker</a:t>
            </a:r>
            <a:r>
              <a:rPr lang="sv-SE" dirty="0"/>
              <a:t> center </a:t>
            </a:r>
            <a:r>
              <a:rPr lang="sv-SE" dirty="0" err="1"/>
              <a:t>than</a:t>
            </a:r>
            <a:r>
              <a:rPr lang="sv-SE" dirty="0"/>
              <a:t> the sides </a:t>
            </a:r>
            <a:r>
              <a:rPr lang="sv-SE" dirty="0" err="1"/>
              <a:t>will</a:t>
            </a:r>
            <a:r>
              <a:rPr lang="sv-SE" dirty="0"/>
              <a:t> split the </a:t>
            </a:r>
            <a:r>
              <a:rPr lang="sv-SE" dirty="0" err="1"/>
              <a:t>soil</a:t>
            </a:r>
            <a:r>
              <a:rPr lang="sv-SE" dirty="0"/>
              <a:t> </a:t>
            </a:r>
            <a:r>
              <a:rPr lang="sv-SE" dirty="0" err="1"/>
              <a:t>flow</a:t>
            </a:r>
            <a:r>
              <a:rPr lang="sv-SE" dirty="0"/>
              <a:t> and transport </a:t>
            </a:r>
            <a:r>
              <a:rPr lang="sv-SE" dirty="0" err="1"/>
              <a:t>soil</a:t>
            </a:r>
            <a:r>
              <a:rPr lang="sv-SE" dirty="0"/>
              <a:t> </a:t>
            </a:r>
            <a:r>
              <a:rPr lang="sv-SE" dirty="0" err="1"/>
              <a:t>sideways</a:t>
            </a:r>
            <a:r>
              <a:rPr lang="sv-SE" dirty="0"/>
              <a:t>, </a:t>
            </a:r>
            <a:r>
              <a:rPr lang="sv-SE" dirty="0" err="1"/>
              <a:t>this</a:t>
            </a:r>
            <a:r>
              <a:rPr lang="sv-SE" dirty="0"/>
              <a:t> </a:t>
            </a:r>
            <a:r>
              <a:rPr lang="sv-SE" dirty="0" err="1"/>
              <a:t>heavily</a:t>
            </a:r>
            <a:r>
              <a:rPr lang="sv-SE" dirty="0"/>
              <a:t> </a:t>
            </a:r>
            <a:r>
              <a:rPr lang="sv-SE" dirty="0" err="1"/>
              <a:t>reduces</a:t>
            </a:r>
            <a:r>
              <a:rPr lang="sv-SE" dirty="0"/>
              <a:t> the </a:t>
            </a:r>
            <a:r>
              <a:rPr lang="sv-SE" dirty="0" err="1"/>
              <a:t>mixing</a:t>
            </a:r>
            <a:r>
              <a:rPr lang="sv-SE" dirty="0"/>
              <a:t> </a:t>
            </a:r>
            <a:r>
              <a:rPr lang="sv-SE" dirty="0" err="1"/>
              <a:t>ability</a:t>
            </a:r>
            <a:r>
              <a:rPr lang="sv-SE" dirty="0"/>
              <a:t>, </a:t>
            </a:r>
            <a:r>
              <a:rPr lang="sv-SE" dirty="0" err="1"/>
              <a:t>more</a:t>
            </a:r>
            <a:r>
              <a:rPr lang="sv-SE" dirty="0"/>
              <a:t> like </a:t>
            </a:r>
            <a:r>
              <a:rPr lang="sv-SE" dirty="0" err="1"/>
              <a:t>LowDisturbance</a:t>
            </a:r>
            <a:r>
              <a:rPr lang="sv-SE" dirty="0"/>
              <a:t>. The </a:t>
            </a:r>
            <a:r>
              <a:rPr lang="sv-SE" dirty="0" err="1"/>
              <a:t>work</a:t>
            </a:r>
            <a:r>
              <a:rPr lang="sv-SE" dirty="0"/>
              <a:t> </a:t>
            </a:r>
            <a:r>
              <a:rPr lang="sv-SE" dirty="0" err="1"/>
              <a:t>results</a:t>
            </a:r>
            <a:r>
              <a:rPr lang="sv-SE" dirty="0"/>
              <a:t> </a:t>
            </a:r>
            <a:r>
              <a:rPr lang="sv-SE" dirty="0" err="1"/>
              <a:t>suffers</a:t>
            </a:r>
            <a:r>
              <a:rPr lang="sv-SE" dirty="0"/>
              <a:t>. </a:t>
            </a:r>
          </a:p>
          <a:p>
            <a:pPr marL="0" indent="0">
              <a:buNone/>
            </a:pPr>
            <a:r>
              <a:rPr lang="sv-SE" dirty="0"/>
              <a:t>Industrial, not </a:t>
            </a:r>
            <a:r>
              <a:rPr lang="sv-SE" dirty="0" err="1"/>
              <a:t>agronomical</a:t>
            </a:r>
            <a:r>
              <a:rPr lang="sv-SE" dirty="0"/>
              <a:t> focus </a:t>
            </a:r>
            <a:r>
              <a:rPr lang="sv-SE" dirty="0" err="1"/>
              <a:t>engineering</a:t>
            </a:r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A95F3C-9FE1-4BF1-BD72-3F881D7F8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986" y="85398"/>
            <a:ext cx="6674801" cy="587328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262497-EE2E-44ED-A564-DC40237C8853}"/>
              </a:ext>
            </a:extLst>
          </p:cNvPr>
          <p:cNvCxnSpPr/>
          <p:nvPr/>
        </p:nvCxnSpPr>
        <p:spPr>
          <a:xfrm>
            <a:off x="9219414" y="85398"/>
            <a:ext cx="339365" cy="5752935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DFBC26D-E81E-4498-AF40-CFB843919AE9}"/>
              </a:ext>
            </a:extLst>
          </p:cNvPr>
          <p:cNvSpPr txBox="1"/>
          <p:nvPr/>
        </p:nvSpPr>
        <p:spPr>
          <a:xfrm>
            <a:off x="5803021" y="5007336"/>
            <a:ext cx="2526384" cy="830997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sz="2400" dirty="0"/>
              <a:t>Non genuine Marathon solution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6023FB-CDA0-4DA3-BDBD-EB6FDB22B283}"/>
              </a:ext>
            </a:extLst>
          </p:cNvPr>
          <p:cNvSpPr txBox="1"/>
          <p:nvPr/>
        </p:nvSpPr>
        <p:spPr>
          <a:xfrm>
            <a:off x="10204534" y="4975901"/>
            <a:ext cx="1536569" cy="461665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sz="2400" dirty="0"/>
              <a:t>Marathon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B4C38B0-20B7-4CDC-8274-FD221C61B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775" y="3265036"/>
            <a:ext cx="2933083" cy="2693648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E8FDD2E4-8CBF-4131-ACAB-89921B4D318C}"/>
              </a:ext>
            </a:extLst>
          </p:cNvPr>
          <p:cNvSpPr/>
          <p:nvPr/>
        </p:nvSpPr>
        <p:spPr>
          <a:xfrm rot="20419160">
            <a:off x="3511881" y="4704127"/>
            <a:ext cx="1124205" cy="290528"/>
          </a:xfrm>
          <a:prstGeom prst="rightArrow">
            <a:avLst/>
          </a:prstGeom>
          <a:solidFill>
            <a:schemeClr val="bg1">
              <a:lumMod val="85000"/>
              <a:alpha val="5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CF6D9A70-FC24-4DB9-98E2-D0458121C15F}"/>
              </a:ext>
            </a:extLst>
          </p:cNvPr>
          <p:cNvSpPr/>
          <p:nvPr/>
        </p:nvSpPr>
        <p:spPr>
          <a:xfrm rot="18801903">
            <a:off x="3285378" y="4353683"/>
            <a:ext cx="1124205" cy="290528"/>
          </a:xfrm>
          <a:prstGeom prst="rightArrow">
            <a:avLst/>
          </a:prstGeom>
          <a:solidFill>
            <a:schemeClr val="bg1">
              <a:lumMod val="85000"/>
              <a:alpha val="5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26" name="Picture 2" descr="to fit VÄDERSTAD – TopDown / Opus (Heavy Cultivation)">
            <a:extLst>
              <a:ext uri="{FF2B5EF4-FFF2-40B4-BE49-F238E27FC236}">
                <a16:creationId xmlns:a16="http://schemas.microsoft.com/office/drawing/2014/main" id="{75ABEF6F-9BD7-48AA-B64A-8EB0B0014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40" y="4696304"/>
            <a:ext cx="1207405" cy="120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äderstad - Frank Original">
            <a:extLst>
              <a:ext uri="{FF2B5EF4-FFF2-40B4-BE49-F238E27FC236}">
                <a16:creationId xmlns:a16="http://schemas.microsoft.com/office/drawing/2014/main" id="{1EF2621E-84B2-4F83-A966-5950859EE0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74"/>
          <a:stretch/>
        </p:blipFill>
        <p:spPr bwMode="auto">
          <a:xfrm>
            <a:off x="359056" y="3265036"/>
            <a:ext cx="1802115" cy="136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A189A10-D13B-4A08-9DA5-E95B55FE1B67}"/>
              </a:ext>
            </a:extLst>
          </p:cNvPr>
          <p:cNvSpPr txBox="1"/>
          <p:nvPr/>
        </p:nvSpPr>
        <p:spPr>
          <a:xfrm>
            <a:off x="383193" y="3045341"/>
            <a:ext cx="1659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/>
              <a:t>Examples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458910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9E40E5-D5E8-109B-0EB5-6723D1332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Worn</a:t>
            </a:r>
            <a:r>
              <a:rPr lang="sv-SE" dirty="0"/>
              <a:t> </a:t>
            </a:r>
            <a:r>
              <a:rPr lang="sv-SE" dirty="0" err="1"/>
              <a:t>ridges</a:t>
            </a:r>
            <a:r>
              <a:rPr lang="sv-SE" dirty="0"/>
              <a:t> = round </a:t>
            </a:r>
            <a:r>
              <a:rPr lang="sv-SE" dirty="0" err="1"/>
              <a:t>points</a:t>
            </a:r>
            <a:endParaRPr lang="en-SE" dirty="0"/>
          </a:p>
        </p:txBody>
      </p:sp>
      <p:pic>
        <p:nvPicPr>
          <p:cNvPr id="10" name="Picture 9" descr="A metal object on a table&#10;&#10;Description automatically generated">
            <a:extLst>
              <a:ext uri="{FF2B5EF4-FFF2-40B4-BE49-F238E27FC236}">
                <a16:creationId xmlns:a16="http://schemas.microsoft.com/office/drawing/2014/main" id="{D92B63E0-A5AF-84F7-D878-A5A2536D5D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3" t="11811" r="8395" b="24486"/>
          <a:stretch/>
        </p:blipFill>
        <p:spPr>
          <a:xfrm rot="5400000">
            <a:off x="4960166" y="1375833"/>
            <a:ext cx="6028267" cy="3276600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5FFF3959-C4E7-0288-B81F-D5D98B378DD5}"/>
              </a:ext>
            </a:extLst>
          </p:cNvPr>
          <p:cNvSpPr/>
          <p:nvPr/>
        </p:nvSpPr>
        <p:spPr>
          <a:xfrm rot="7751195">
            <a:off x="5841999" y="2330797"/>
            <a:ext cx="1193800" cy="778933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512714A7-FB9E-0CF2-C862-0ECE09D6DB12}"/>
              </a:ext>
            </a:extLst>
          </p:cNvPr>
          <p:cNvSpPr/>
          <p:nvPr/>
        </p:nvSpPr>
        <p:spPr>
          <a:xfrm rot="7751195">
            <a:off x="5739099" y="3473798"/>
            <a:ext cx="1193800" cy="778933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61308647-9D95-E22F-1130-8BB707752D48}"/>
              </a:ext>
            </a:extLst>
          </p:cNvPr>
          <p:cNvSpPr/>
          <p:nvPr/>
        </p:nvSpPr>
        <p:spPr>
          <a:xfrm rot="7751195">
            <a:off x="5451038" y="4737870"/>
            <a:ext cx="1193800" cy="778933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9265259-44EF-AD4A-150D-A8BEB5D971EC}"/>
              </a:ext>
            </a:extLst>
          </p:cNvPr>
          <p:cNvSpPr/>
          <p:nvPr/>
        </p:nvSpPr>
        <p:spPr>
          <a:xfrm rot="2211707">
            <a:off x="8678334" y="2206260"/>
            <a:ext cx="1193800" cy="778933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5329A065-3DED-8417-0AA0-0765454C8305}"/>
              </a:ext>
            </a:extLst>
          </p:cNvPr>
          <p:cNvSpPr/>
          <p:nvPr/>
        </p:nvSpPr>
        <p:spPr>
          <a:xfrm rot="2211707">
            <a:off x="8812549" y="3203128"/>
            <a:ext cx="1193800" cy="778933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0F02C9C-57AB-AC1D-A984-7CC21296E9CC}"/>
              </a:ext>
            </a:extLst>
          </p:cNvPr>
          <p:cNvSpPr/>
          <p:nvPr/>
        </p:nvSpPr>
        <p:spPr>
          <a:xfrm rot="2211707">
            <a:off x="9149915" y="4399126"/>
            <a:ext cx="1193800" cy="778933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A2751D-AE2F-ED37-29CA-7AE7FB49E6C5}"/>
              </a:ext>
            </a:extLst>
          </p:cNvPr>
          <p:cNvSpPr txBox="1"/>
          <p:nvPr/>
        </p:nvSpPr>
        <p:spPr>
          <a:xfrm>
            <a:off x="939800" y="1625600"/>
            <a:ext cx="4550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Minimum </a:t>
            </a:r>
            <a:r>
              <a:rPr lang="sv-SE" dirty="0" err="1"/>
              <a:t>amount</a:t>
            </a:r>
            <a:r>
              <a:rPr lang="sv-SE" dirty="0"/>
              <a:t> of </a:t>
            </a:r>
            <a:r>
              <a:rPr lang="sv-SE" dirty="0" err="1"/>
              <a:t>soil</a:t>
            </a:r>
            <a:r>
              <a:rPr lang="sv-SE" dirty="0"/>
              <a:t> </a:t>
            </a:r>
            <a:r>
              <a:rPr lang="sv-SE" dirty="0" err="1"/>
              <a:t>moved</a:t>
            </a:r>
            <a:r>
              <a:rPr lang="sv-SE" dirty="0"/>
              <a:t> </a:t>
            </a:r>
            <a:r>
              <a:rPr lang="sv-SE" dirty="0" err="1"/>
              <a:t>upwards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7153109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38BD30-89EB-8ABC-8DED-89D4C92D2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999" y="486002"/>
            <a:ext cx="10844697" cy="492443"/>
          </a:xfrm>
        </p:spPr>
        <p:txBody>
          <a:bodyPr/>
          <a:lstStyle/>
          <a:p>
            <a:r>
              <a:rPr lang="en-GB" noProof="0" dirty="0"/>
              <a:t>Split or sharp point improves penetration and depth keeping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D5F3AC-734F-9BE4-9645-848AE969969E}"/>
              </a:ext>
            </a:extLst>
          </p:cNvPr>
          <p:cNvSpPr/>
          <p:nvPr/>
        </p:nvSpPr>
        <p:spPr>
          <a:xfrm>
            <a:off x="3966882" y="1748118"/>
            <a:ext cx="914400" cy="5647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E7BEE1-F1B7-297C-D21D-F014F8C50C27}"/>
              </a:ext>
            </a:extLst>
          </p:cNvPr>
          <p:cNvSpPr/>
          <p:nvPr/>
        </p:nvSpPr>
        <p:spPr>
          <a:xfrm>
            <a:off x="7310720" y="1748118"/>
            <a:ext cx="914400" cy="5647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cartoon of a video game&#10;&#10;Description automatically generated">
            <a:extLst>
              <a:ext uri="{FF2B5EF4-FFF2-40B4-BE49-F238E27FC236}">
                <a16:creationId xmlns:a16="http://schemas.microsoft.com/office/drawing/2014/main" id="{669B7CF7-C3E2-174A-B6EA-DA02D545D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8598"/>
            <a:ext cx="6051860" cy="2760804"/>
          </a:xfrm>
          <a:prstGeom prst="rect">
            <a:avLst/>
          </a:prstGeom>
        </p:spPr>
      </p:pic>
      <p:pic>
        <p:nvPicPr>
          <p:cNvPr id="8" name="Picture 7" descr="A graph with red lines&#10;&#10;Description automatically generated">
            <a:extLst>
              <a:ext uri="{FF2B5EF4-FFF2-40B4-BE49-F238E27FC236}">
                <a16:creationId xmlns:a16="http://schemas.microsoft.com/office/drawing/2014/main" id="{4CC31B72-57D3-740C-C022-1AAAACF61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347" y="2413552"/>
            <a:ext cx="5958979" cy="23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632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123F2C-25AC-4C7F-90B5-153B36490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Better</a:t>
            </a:r>
            <a:r>
              <a:rPr lang="sv-SE" dirty="0"/>
              <a:t> </a:t>
            </a:r>
            <a:r>
              <a:rPr lang="sv-SE" dirty="0" err="1"/>
              <a:t>bottom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split </a:t>
            </a:r>
            <a:r>
              <a:rPr lang="sv-SE" dirty="0" err="1"/>
              <a:t>point</a:t>
            </a:r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3D8A9D-65BD-4EE4-A077-4B4AC2143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6000" y="1272007"/>
            <a:ext cx="4794769" cy="4227032"/>
          </a:xfrm>
        </p:spPr>
        <p:txBody>
          <a:bodyPr/>
          <a:lstStyle/>
          <a:p>
            <a:r>
              <a:rPr lang="sv-SE" dirty="0"/>
              <a:t>All </a:t>
            </a:r>
            <a:r>
              <a:rPr lang="sv-SE" dirty="0" err="1"/>
              <a:t>points</a:t>
            </a:r>
            <a:r>
              <a:rPr lang="sv-SE" dirty="0"/>
              <a:t> </a:t>
            </a:r>
            <a:r>
              <a:rPr lang="sv-SE" dirty="0" err="1"/>
              <a:t>will</a:t>
            </a:r>
            <a:r>
              <a:rPr lang="sv-SE" dirty="0"/>
              <a:t> cause problems in </a:t>
            </a:r>
            <a:r>
              <a:rPr lang="sv-SE" dirty="0" err="1"/>
              <a:t>some</a:t>
            </a:r>
            <a:r>
              <a:rPr lang="sv-SE" dirty="0"/>
              <a:t> </a:t>
            </a:r>
            <a:r>
              <a:rPr lang="sv-SE" dirty="0" err="1"/>
              <a:t>soils</a:t>
            </a:r>
            <a:r>
              <a:rPr lang="sv-SE" dirty="0"/>
              <a:t> under </a:t>
            </a:r>
            <a:r>
              <a:rPr lang="sv-SE" dirty="0" err="1"/>
              <a:t>certain</a:t>
            </a:r>
            <a:r>
              <a:rPr lang="sv-SE" dirty="0"/>
              <a:t> </a:t>
            </a:r>
            <a:r>
              <a:rPr lang="sv-SE" dirty="0" err="1"/>
              <a:t>conditions</a:t>
            </a:r>
            <a:r>
              <a:rPr lang="sv-SE" dirty="0"/>
              <a:t>.</a:t>
            </a:r>
          </a:p>
          <a:p>
            <a:endParaRPr lang="sv-SE" dirty="0"/>
          </a:p>
          <a:p>
            <a:r>
              <a:rPr lang="sv-SE" dirty="0" err="1"/>
              <a:t>These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local</a:t>
            </a:r>
            <a:r>
              <a:rPr lang="sv-SE" dirty="0"/>
              <a:t> </a:t>
            </a:r>
            <a:r>
              <a:rPr lang="sv-SE" dirty="0" err="1"/>
              <a:t>compactions</a:t>
            </a:r>
            <a:r>
              <a:rPr lang="sv-SE" dirty="0"/>
              <a:t>/</a:t>
            </a:r>
            <a:r>
              <a:rPr lang="sv-SE" dirty="0" err="1"/>
              <a:t>smearings</a:t>
            </a:r>
            <a:r>
              <a:rPr lang="sv-SE" dirty="0"/>
              <a:t> and </a:t>
            </a:r>
            <a:r>
              <a:rPr lang="sv-SE" dirty="0" err="1"/>
              <a:t>will</a:t>
            </a:r>
            <a:r>
              <a:rPr lang="sv-SE" dirty="0"/>
              <a:t> </a:t>
            </a:r>
            <a:r>
              <a:rPr lang="sv-SE" dirty="0" err="1"/>
              <a:t>act</a:t>
            </a:r>
            <a:r>
              <a:rPr lang="sv-SE" dirty="0"/>
              <a:t> as </a:t>
            </a:r>
            <a:r>
              <a:rPr lang="sv-SE" dirty="0" err="1"/>
              <a:t>root</a:t>
            </a:r>
            <a:r>
              <a:rPr lang="sv-SE" dirty="0"/>
              <a:t> </a:t>
            </a:r>
            <a:r>
              <a:rPr lang="sv-SE" dirty="0" err="1"/>
              <a:t>barriers</a:t>
            </a:r>
            <a:r>
              <a:rPr lang="sv-SE" dirty="0"/>
              <a:t> as </a:t>
            </a:r>
            <a:r>
              <a:rPr lang="sv-SE" dirty="0" err="1"/>
              <a:t>well</a:t>
            </a:r>
            <a:r>
              <a:rPr lang="sv-SE" dirty="0"/>
              <a:t> as preventing </a:t>
            </a:r>
            <a:r>
              <a:rPr lang="sv-SE" dirty="0" err="1"/>
              <a:t>water</a:t>
            </a:r>
            <a:r>
              <a:rPr lang="sv-SE" dirty="0"/>
              <a:t> transport.</a:t>
            </a:r>
          </a:p>
          <a:p>
            <a:endParaRPr lang="sv-SE" dirty="0"/>
          </a:p>
          <a:p>
            <a:r>
              <a:rPr lang="sv-SE" dirty="0"/>
              <a:t>By </a:t>
            </a:r>
            <a:r>
              <a:rPr lang="sv-SE" dirty="0" err="1"/>
              <a:t>splitting</a:t>
            </a:r>
            <a:r>
              <a:rPr lang="sv-SE" dirty="0"/>
              <a:t> the </a:t>
            </a:r>
            <a:r>
              <a:rPr lang="sv-SE" dirty="0" err="1"/>
              <a:t>point</a:t>
            </a:r>
            <a:r>
              <a:rPr lang="sv-SE" dirty="0"/>
              <a:t> </a:t>
            </a:r>
            <a:r>
              <a:rPr lang="sv-SE" dirty="0" err="1"/>
              <a:t>these</a:t>
            </a:r>
            <a:r>
              <a:rPr lang="sv-SE" dirty="0"/>
              <a:t> </a:t>
            </a:r>
            <a:r>
              <a:rPr lang="sv-SE" dirty="0" err="1"/>
              <a:t>damages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minimized</a:t>
            </a:r>
            <a:r>
              <a:rPr lang="sv-SE" dirty="0"/>
              <a:t> </a:t>
            </a:r>
            <a:r>
              <a:rPr lang="sv-SE" dirty="0" err="1"/>
              <a:t>since</a:t>
            </a:r>
            <a:r>
              <a:rPr lang="sv-SE" dirty="0"/>
              <a:t> the flat </a:t>
            </a:r>
            <a:r>
              <a:rPr lang="sv-SE" dirty="0" err="1"/>
              <a:t>surface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soil</a:t>
            </a:r>
            <a:r>
              <a:rPr lang="sv-SE" dirty="0"/>
              <a:t> </a:t>
            </a:r>
            <a:r>
              <a:rPr lang="sv-SE" dirty="0" err="1"/>
              <a:t>contact</a:t>
            </a:r>
            <a:r>
              <a:rPr lang="sv-SE" dirty="0"/>
              <a:t> is </a:t>
            </a:r>
            <a:r>
              <a:rPr lang="sv-SE" dirty="0" err="1"/>
              <a:t>kept</a:t>
            </a:r>
            <a:r>
              <a:rPr lang="sv-SE" dirty="0"/>
              <a:t> as small as </a:t>
            </a:r>
            <a:r>
              <a:rPr lang="sv-SE" dirty="0" err="1"/>
              <a:t>possible</a:t>
            </a:r>
            <a:r>
              <a:rPr lang="sv-SE" dirty="0"/>
              <a:t>.  </a:t>
            </a:r>
          </a:p>
        </p:txBody>
      </p:sp>
      <p:pic>
        <p:nvPicPr>
          <p:cNvPr id="1026" name="272ef7a2-1d0c-4d68-b75f-c782303d037c" descr="Image">
            <a:extLst>
              <a:ext uri="{FF2B5EF4-FFF2-40B4-BE49-F238E27FC236}">
                <a16:creationId xmlns:a16="http://schemas.microsoft.com/office/drawing/2014/main" id="{2A52DA95-93C8-4DBF-A413-C6AD777C3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7" r="9834" b="3625"/>
          <a:stretch/>
        </p:blipFill>
        <p:spPr bwMode="auto">
          <a:xfrm>
            <a:off x="5627246" y="1059423"/>
            <a:ext cx="6354222" cy="465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402773-B020-4F61-BE77-ED74BF58E56C}"/>
              </a:ext>
            </a:extLst>
          </p:cNvPr>
          <p:cNvSpPr txBox="1"/>
          <p:nvPr/>
        </p:nvSpPr>
        <p:spPr>
          <a:xfrm>
            <a:off x="9015150" y="5751892"/>
            <a:ext cx="4223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b="1" i="1" dirty="0"/>
              <a:t>Picture source: </a:t>
            </a:r>
            <a:r>
              <a:rPr lang="sv-SE" sz="1050" b="1" i="1" dirty="0" err="1"/>
              <a:t>Hogrefe</a:t>
            </a:r>
            <a:r>
              <a:rPr lang="sv-SE" sz="1050" b="1" i="1" dirty="0"/>
              <a:t>, </a:t>
            </a:r>
            <a:r>
              <a:rPr lang="sv-SE" sz="1050" b="1" i="1" dirty="0" err="1"/>
              <a:t>Top</a:t>
            </a:r>
            <a:r>
              <a:rPr lang="sv-SE" sz="1050" b="1" i="1" dirty="0"/>
              <a:t> Agrar 6/2021, pg 80</a:t>
            </a:r>
          </a:p>
        </p:txBody>
      </p:sp>
    </p:spTree>
    <p:extLst>
      <p:ext uri="{BB962C8B-B14F-4D97-AF65-F5344CB8AC3E}">
        <p14:creationId xmlns:p14="http://schemas.microsoft.com/office/powerpoint/2010/main" val="13883614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7174" y="1959188"/>
            <a:ext cx="4982704" cy="3129203"/>
          </a:xfrm>
          <a:prstGeom prst="rect">
            <a:avLst/>
          </a:prstGeom>
        </p:spPr>
      </p:pic>
      <p:sp>
        <p:nvSpPr>
          <p:cNvPr id="11266" name="Textfeld 1"/>
          <p:cNvSpPr txBox="1">
            <a:spLocks noChangeArrowheads="1"/>
          </p:cNvSpPr>
          <p:nvPr/>
        </p:nvSpPr>
        <p:spPr bwMode="auto">
          <a:xfrm>
            <a:off x="771526" y="486001"/>
            <a:ext cx="367665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latin typeface="+mj-lt"/>
              </a:rPr>
              <a:t>Angled hard metal - </a:t>
            </a:r>
          </a:p>
          <a:p>
            <a:r>
              <a:rPr lang="en-US" altLang="en-US" sz="3200" dirty="0">
                <a:latin typeface="+mj-lt"/>
              </a:rPr>
              <a:t>for stony conditions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13577" y="726209"/>
            <a:ext cx="1554364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Angled hard metal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13577" y="3640142"/>
            <a:ext cx="169646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Normal hard metal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54232" y="5253922"/>
            <a:ext cx="2519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Thick hard metal layer – very stable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72395" y="2408881"/>
            <a:ext cx="2693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Fastened in two angles – increases strength 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3732107" y="4925908"/>
            <a:ext cx="1022124" cy="45931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 flipH="1" flipV="1">
            <a:off x="4937760" y="2839720"/>
            <a:ext cx="43316" cy="179034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26" name="A0253B5A-AAA0-4857-880C-DACBC0734307" descr="327E6FD7-0BC5-42D8-9A08-C3F647DCDC9B@vv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73303" y="3969860"/>
            <a:ext cx="3394698" cy="1838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0253B5A-AAA0-4857-880C-DACBC0734307" descr="327E6FD7-0BC5-42D8-9A08-C3F647DCDC9B@vv"/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72199" y="950331"/>
            <a:ext cx="3246115" cy="181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298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8222" y="486001"/>
            <a:ext cx="9369778" cy="492443"/>
          </a:xfr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GB" noProof="0" dirty="0"/>
              <a:t>Different </a:t>
            </a:r>
            <a:r>
              <a:rPr lang="en-GB" noProof="0" dirty="0">
                <a:solidFill>
                  <a:schemeClr val="tx1"/>
                </a:solidFill>
              </a:rPr>
              <a:t>wear at </a:t>
            </a:r>
            <a:r>
              <a:rPr lang="en-GB" noProof="0" dirty="0"/>
              <a:t>different places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02784" y="1347144"/>
            <a:ext cx="6037125" cy="451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598295-0231-4F85-98A6-026CB57F92FE}"/>
              </a:ext>
            </a:extLst>
          </p:cNvPr>
          <p:cNvSpPr txBox="1"/>
          <p:nvPr/>
        </p:nvSpPr>
        <p:spPr>
          <a:xfrm>
            <a:off x="1298222" y="1526584"/>
            <a:ext cx="3170456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Less soil searching ability </a:t>
            </a:r>
          </a:p>
          <a:p>
            <a:endParaRPr lang="en-US" dirty="0">
              <a:cs typeface="Times New Roman"/>
            </a:endParaRPr>
          </a:p>
          <a:p>
            <a:r>
              <a:rPr lang="en-US" dirty="0">
                <a:cs typeface="Times New Roman"/>
              </a:rPr>
              <a:t>More unstable run with increasing wear</a:t>
            </a:r>
          </a:p>
          <a:p>
            <a:endParaRPr lang="en-US" dirty="0">
              <a:cs typeface="Times New Roman"/>
            </a:endParaRPr>
          </a:p>
          <a:p>
            <a:r>
              <a:rPr lang="en-US" dirty="0">
                <a:cs typeface="Times New Roman"/>
              </a:rPr>
              <a:t>Bigger impact when cultivating shallow</a:t>
            </a:r>
          </a:p>
        </p:txBody>
      </p:sp>
    </p:spTree>
    <p:extLst>
      <p:ext uri="{BB962C8B-B14F-4D97-AF65-F5344CB8AC3E}">
        <p14:creationId xmlns:p14="http://schemas.microsoft.com/office/powerpoint/2010/main" val="33940647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651" y="2314995"/>
            <a:ext cx="6721232" cy="16609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7B8245-D4E2-2FC2-879E-AF4897618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977" y="1922930"/>
            <a:ext cx="4012587" cy="27926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09E1DA-557C-8911-7407-D44D6F6AF832}"/>
              </a:ext>
            </a:extLst>
          </p:cNvPr>
          <p:cNvSpPr txBox="1"/>
          <p:nvPr/>
        </p:nvSpPr>
        <p:spPr>
          <a:xfrm>
            <a:off x="7982977" y="4861755"/>
            <a:ext cx="4012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/>
              <a:t>Forces</a:t>
            </a:r>
            <a:r>
              <a:rPr lang="sv-SE" dirty="0"/>
              <a:t> </a:t>
            </a:r>
            <a:r>
              <a:rPr lang="sv-SE" dirty="0" err="1"/>
              <a:t>acting</a:t>
            </a:r>
            <a:r>
              <a:rPr lang="sv-SE" dirty="0"/>
              <a:t> on </a:t>
            </a:r>
            <a:r>
              <a:rPr lang="sv-SE" dirty="0" err="1"/>
              <a:t>point</a:t>
            </a:r>
            <a:r>
              <a:rPr lang="sv-SE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AF0E08-FB0E-8EDC-03B9-3FC1572E5D3E}"/>
              </a:ext>
            </a:extLst>
          </p:cNvPr>
          <p:cNvSpPr txBox="1"/>
          <p:nvPr/>
        </p:nvSpPr>
        <p:spPr>
          <a:xfrm>
            <a:off x="8978592" y="5746636"/>
            <a:ext cx="32134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i="1" dirty="0"/>
              <a:t>Source: </a:t>
            </a:r>
            <a:r>
              <a:rPr lang="sv-SE" sz="1000" i="1" dirty="0" err="1"/>
              <a:t>Praxishandbuch</a:t>
            </a:r>
            <a:r>
              <a:rPr lang="sv-SE" sz="1000" i="1" dirty="0"/>
              <a:t> </a:t>
            </a:r>
            <a:r>
              <a:rPr lang="sv-SE" sz="1000" i="1" dirty="0" err="1"/>
              <a:t>Bodenbearbeitung</a:t>
            </a:r>
            <a:r>
              <a:rPr lang="sv-SE" sz="1000" i="1" dirty="0"/>
              <a:t> </a:t>
            </a:r>
            <a:r>
              <a:rPr lang="sv-SE" sz="1000" i="1" dirty="0" err="1"/>
              <a:t>und</a:t>
            </a:r>
            <a:r>
              <a:rPr lang="sv-SE" sz="1000" i="1" dirty="0"/>
              <a:t> </a:t>
            </a:r>
            <a:r>
              <a:rPr lang="sv-SE" sz="1000" i="1" dirty="0" err="1"/>
              <a:t>Aussaat</a:t>
            </a:r>
            <a:r>
              <a:rPr lang="sv-SE" sz="1000" i="1" dirty="0"/>
              <a:t>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26C9D5E-BEC2-4C01-873A-9F9818C2B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00" y="486002"/>
            <a:ext cx="8731412" cy="1477328"/>
          </a:xfrm>
        </p:spPr>
        <p:txBody>
          <a:bodyPr/>
          <a:lstStyle/>
          <a:p>
            <a:r>
              <a:rPr lang="en-US" sz="3200" dirty="0"/>
              <a:t>Angled hard metal increases working life </a:t>
            </a:r>
            <a:br>
              <a:rPr lang="en-US" sz="3200" dirty="0"/>
            </a:br>
            <a:r>
              <a:rPr lang="en-US" sz="3200" dirty="0"/>
              <a:t>by preventing wear on back side</a:t>
            </a:r>
            <a:br>
              <a:rPr lang="en-US" sz="3200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47759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F3FD1C-B7A9-4C12-AAA6-A3C34A97E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75488" y="2239674"/>
            <a:ext cx="3440871" cy="21438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1FE528-79F0-4F8C-8061-BABF805DD571}"/>
              </a:ext>
            </a:extLst>
          </p:cNvPr>
          <p:cNvSpPr txBox="1"/>
          <p:nvPr/>
        </p:nvSpPr>
        <p:spPr>
          <a:xfrm>
            <a:off x="1609369" y="5032031"/>
            <a:ext cx="2143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Correct</a:t>
            </a:r>
            <a:r>
              <a:rPr lang="sv-SE" dirty="0"/>
              <a:t> </a:t>
            </a:r>
            <a:r>
              <a:rPr lang="sv-SE" dirty="0" err="1"/>
              <a:t>length</a:t>
            </a:r>
            <a:r>
              <a:rPr lang="sv-SE" dirty="0"/>
              <a:t> </a:t>
            </a:r>
            <a:r>
              <a:rPr lang="sv-SE" dirty="0" err="1"/>
              <a:t>bolts</a:t>
            </a:r>
            <a:r>
              <a:rPr lang="sv-SE" dirty="0"/>
              <a:t> for optimal </a:t>
            </a:r>
            <a:r>
              <a:rPr lang="sv-SE" dirty="0" err="1"/>
              <a:t>strength</a:t>
            </a:r>
            <a:endParaRPr lang="sv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E6B948-B2EB-442D-8FF8-395D137A8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606" y="1850416"/>
            <a:ext cx="2765385" cy="25483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71E77C-D96E-4854-9548-C90686A85951}"/>
              </a:ext>
            </a:extLst>
          </p:cNvPr>
          <p:cNvSpPr txBox="1"/>
          <p:nvPr/>
        </p:nvSpPr>
        <p:spPr>
          <a:xfrm>
            <a:off x="8126271" y="5032032"/>
            <a:ext cx="2347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The right </a:t>
            </a:r>
            <a:r>
              <a:rPr lang="sv-SE" dirty="0" err="1"/>
              <a:t>length</a:t>
            </a:r>
            <a:r>
              <a:rPr lang="sv-SE" dirty="0"/>
              <a:t> for optimal </a:t>
            </a:r>
            <a:r>
              <a:rPr lang="sv-SE" dirty="0" err="1"/>
              <a:t>mixing</a:t>
            </a:r>
            <a:r>
              <a:rPr lang="sv-SE" dirty="0"/>
              <a:t> </a:t>
            </a:r>
            <a:r>
              <a:rPr lang="sv-SE" dirty="0" err="1"/>
              <a:t>result</a:t>
            </a:r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E4EBC8-B0C8-457C-84C0-53A2448EB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401" y="1591160"/>
            <a:ext cx="1479944" cy="34408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B959EE-CE77-4FA2-910E-6C53CBDA65EB}"/>
              </a:ext>
            </a:extLst>
          </p:cNvPr>
          <p:cNvSpPr txBox="1"/>
          <p:nvPr/>
        </p:nvSpPr>
        <p:spPr>
          <a:xfrm>
            <a:off x="5811691" y="5032031"/>
            <a:ext cx="2143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Perfect</a:t>
            </a:r>
            <a:r>
              <a:rPr lang="sv-SE" dirty="0"/>
              <a:t> fit to the </a:t>
            </a:r>
            <a:r>
              <a:rPr lang="sv-SE" dirty="0" err="1"/>
              <a:t>tine</a:t>
            </a:r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F4161C-1A92-48F4-A837-2FF520D1AB7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116752">
            <a:off x="5222882" y="2545721"/>
            <a:ext cx="3055885" cy="15317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E03274-8BC0-4B89-B5F2-92CA1F89F891}"/>
              </a:ext>
            </a:extLst>
          </p:cNvPr>
          <p:cNvSpPr txBox="1"/>
          <p:nvPr/>
        </p:nvSpPr>
        <p:spPr>
          <a:xfrm>
            <a:off x="3820246" y="5032032"/>
            <a:ext cx="2143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Right diameter </a:t>
            </a:r>
            <a:r>
              <a:rPr lang="sv-SE" dirty="0" err="1"/>
              <a:t>bolt</a:t>
            </a:r>
            <a:r>
              <a:rPr lang="sv-SE" dirty="0"/>
              <a:t> </a:t>
            </a:r>
            <a:r>
              <a:rPr lang="sv-SE" dirty="0" err="1"/>
              <a:t>holes</a:t>
            </a:r>
            <a:r>
              <a:rPr lang="sv-SE" dirty="0"/>
              <a:t> for </a:t>
            </a:r>
            <a:r>
              <a:rPr lang="sv-SE" dirty="0" err="1"/>
              <a:t>perfect</a:t>
            </a:r>
            <a:r>
              <a:rPr lang="sv-SE" dirty="0"/>
              <a:t> fit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DF51A3-88DF-4423-864C-B60A9D397E57}"/>
              </a:ext>
            </a:extLst>
          </p:cNvPr>
          <p:cNvSpPr txBox="1"/>
          <p:nvPr/>
        </p:nvSpPr>
        <p:spPr>
          <a:xfrm>
            <a:off x="1609369" y="299678"/>
            <a:ext cx="8864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 err="1"/>
              <a:t>Made</a:t>
            </a:r>
            <a:r>
              <a:rPr lang="sv-SE" sz="3200" dirty="0"/>
              <a:t> by Väderstad – </a:t>
            </a:r>
            <a:r>
              <a:rPr lang="sv-SE" sz="3200" dirty="0" err="1"/>
              <a:t>perfect</a:t>
            </a:r>
            <a:r>
              <a:rPr lang="sv-SE" sz="3200" dirty="0"/>
              <a:t> fit </a:t>
            </a:r>
            <a:r>
              <a:rPr lang="sv-SE" sz="3200" dirty="0" err="1"/>
              <a:t>guaranteed</a:t>
            </a:r>
            <a:r>
              <a:rPr lang="sv-SE" sz="3200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0453857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AECF4C-A206-495E-9B05-1D2D14929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178" y="1788194"/>
            <a:ext cx="2824628" cy="40628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BD97DE-D9A5-4EDD-BC2B-61C246FEB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948028" y="1308209"/>
            <a:ext cx="6043601" cy="34117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8DACB2-AF23-4EDC-B265-55B739ADBF58}"/>
              </a:ext>
            </a:extLst>
          </p:cNvPr>
          <p:cNvSpPr txBox="1"/>
          <p:nvPr/>
        </p:nvSpPr>
        <p:spPr>
          <a:xfrm>
            <a:off x="1654630" y="453753"/>
            <a:ext cx="5394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/>
              <a:t>Ridges </a:t>
            </a:r>
            <a:r>
              <a:rPr lang="sv-SE" sz="3200" dirty="0" err="1"/>
              <a:t>keeps</a:t>
            </a:r>
            <a:r>
              <a:rPr lang="sv-SE" sz="3200" dirty="0"/>
              <a:t> the </a:t>
            </a:r>
            <a:r>
              <a:rPr lang="sv-SE" sz="3200" dirty="0" err="1"/>
              <a:t>point</a:t>
            </a:r>
            <a:r>
              <a:rPr lang="sv-SE" sz="3200" dirty="0"/>
              <a:t> in </a:t>
            </a:r>
            <a:r>
              <a:rPr lang="sv-SE" sz="3200" dirty="0" err="1"/>
              <a:t>place</a:t>
            </a:r>
            <a:r>
              <a:rPr lang="sv-SE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85521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77" r="2377"/>
          <a:stretch/>
        </p:blipFill>
        <p:spPr>
          <a:xfrm>
            <a:off x="8538882" y="102406"/>
            <a:ext cx="2662518" cy="279564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 anchorCtr="0">
            <a:spAutoFit/>
          </a:bodyPr>
          <a:lstStyle/>
          <a:p>
            <a:r>
              <a:rPr lang="en-GB" noProof="0" dirty="0"/>
              <a:t>The time aspect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58FCCF-22C9-A556-5D66-298CE7DDE5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2000" indent="-252000">
              <a:spcBef>
                <a:spcPts val="600"/>
              </a:spcBef>
              <a:buFont typeface="Arial" pitchFamily="34" charset="0"/>
              <a:buChar char="•"/>
            </a:pPr>
            <a:r>
              <a:rPr lang="en-GB" sz="1800" dirty="0"/>
              <a:t>Points need changing in the middle of the season </a:t>
            </a:r>
          </a:p>
          <a:p>
            <a:pPr marL="252000" indent="-252000">
              <a:spcBef>
                <a:spcPts val="600"/>
              </a:spcBef>
              <a:buFont typeface="Arial" pitchFamily="34" charset="0"/>
              <a:buChar char="•"/>
            </a:pPr>
            <a:r>
              <a:rPr lang="en-GB" sz="1800" dirty="0"/>
              <a:t>Consumes time, effort and costs</a:t>
            </a:r>
          </a:p>
          <a:p>
            <a:pPr marL="252000" indent="-252000">
              <a:spcBef>
                <a:spcPts val="600"/>
              </a:spcBef>
              <a:buFont typeface="Arial" pitchFamily="34" charset="0"/>
              <a:buChar char="•"/>
            </a:pPr>
            <a:r>
              <a:rPr lang="en-GB" sz="1800" dirty="0"/>
              <a:t>The hourly cost may be immense when rain is approaching </a:t>
            </a:r>
          </a:p>
          <a:p>
            <a:pPr marL="252000" indent="-252000">
              <a:spcBef>
                <a:spcPts val="600"/>
              </a:spcBef>
              <a:buFont typeface="Arial" pitchFamily="34" charset="0"/>
              <a:buChar char="•"/>
            </a:pPr>
            <a:r>
              <a:rPr lang="en-GB" sz="1800" dirty="0"/>
              <a:t>More time driving may be crucial some years</a:t>
            </a:r>
          </a:p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1741" y="3170445"/>
            <a:ext cx="4451469" cy="2776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129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07"/>
          <a:stretch/>
        </p:blipFill>
        <p:spPr>
          <a:xfrm>
            <a:off x="0" y="-1388532"/>
            <a:ext cx="12192000" cy="7428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0" y="486001"/>
            <a:ext cx="7920000" cy="492443"/>
          </a:xfrm>
        </p:spPr>
        <p:txBody>
          <a:bodyPr vert="horz" lIns="0" tIns="0" rIns="0" bIns="0" rtlCol="0" anchor="t" anchorCtr="0">
            <a:spAutoFit/>
          </a:bodyPr>
          <a:lstStyle/>
          <a:p>
            <a:pPr algn="l"/>
            <a:r>
              <a:rPr lang="en-GB" noProof="0" dirty="0">
                <a:solidFill>
                  <a:schemeClr val="bg1"/>
                </a:solidFill>
              </a:rPr>
              <a:t>The Marathon 50/80mm point</a:t>
            </a:r>
          </a:p>
        </p:txBody>
      </p:sp>
      <p:sp>
        <p:nvSpPr>
          <p:cNvPr id="5" name="Rectangle 4"/>
          <p:cNvSpPr/>
          <p:nvPr/>
        </p:nvSpPr>
        <p:spPr>
          <a:xfrm>
            <a:off x="2136000" y="1449301"/>
            <a:ext cx="5437108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indent="-252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Narrow point increases penetration</a:t>
            </a:r>
          </a:p>
          <a:p>
            <a:pPr marL="252000" indent="-252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Does not pull up clods</a:t>
            </a:r>
          </a:p>
          <a:p>
            <a:pPr marL="252000" indent="-252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Maintained mixing ability</a:t>
            </a:r>
            <a:endParaRPr lang="en-US" sz="28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2000" indent="-252000">
              <a:spcBef>
                <a:spcPts val="600"/>
              </a:spcBef>
            </a:pPr>
            <a:r>
              <a:rPr lang="en-US" sz="2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5271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019247-25BE-A545-099E-4E31D9349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Marathon </a:t>
            </a:r>
            <a:r>
              <a:rPr lang="sv-SE" dirty="0" err="1"/>
              <a:t>Edge</a:t>
            </a:r>
            <a:r>
              <a:rPr lang="sv-SE" dirty="0"/>
              <a:t> 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C03DBA-DDF0-9C87-263A-4F967091F0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5999" y="1272007"/>
            <a:ext cx="4487521" cy="422703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/>
              <a:t>Thin</a:t>
            </a:r>
            <a:r>
              <a:rPr lang="sv-SE" dirty="0"/>
              <a:t>, </a:t>
            </a:r>
            <a:r>
              <a:rPr lang="sv-SE" dirty="0" err="1"/>
              <a:t>sharp</a:t>
            </a:r>
            <a:r>
              <a:rPr lang="sv-SE" dirty="0"/>
              <a:t> </a:t>
            </a:r>
            <a:r>
              <a:rPr lang="sv-SE" dirty="0" err="1"/>
              <a:t>point</a:t>
            </a:r>
            <a:r>
              <a:rPr lang="sv-SE" dirty="0"/>
              <a:t>, </a:t>
            </a:r>
            <a:r>
              <a:rPr lang="sv-SE" dirty="0" err="1"/>
              <a:t>enters</a:t>
            </a:r>
            <a:r>
              <a:rPr lang="sv-SE" dirty="0"/>
              <a:t> </a:t>
            </a:r>
            <a:r>
              <a:rPr lang="sv-SE" dirty="0" err="1"/>
              <a:t>easier</a:t>
            </a:r>
            <a:r>
              <a:rPr lang="sv-SE" dirty="0"/>
              <a:t>, </a:t>
            </a:r>
            <a:r>
              <a:rPr lang="sv-SE" dirty="0" err="1"/>
              <a:t>ensuring</a:t>
            </a:r>
            <a:r>
              <a:rPr lang="sv-SE" dirty="0"/>
              <a:t> penetration in </a:t>
            </a:r>
            <a:r>
              <a:rPr lang="sv-SE" dirty="0" err="1"/>
              <a:t>tough</a:t>
            </a:r>
            <a:r>
              <a:rPr lang="sv-SE" dirty="0"/>
              <a:t> </a:t>
            </a:r>
            <a:r>
              <a:rPr lang="sv-SE" dirty="0" err="1"/>
              <a:t>conditions</a:t>
            </a: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/>
              <a:t>Soil</a:t>
            </a:r>
            <a:r>
              <a:rPr lang="sv-SE" dirty="0"/>
              <a:t> </a:t>
            </a:r>
            <a:r>
              <a:rPr lang="sv-SE" dirty="0" err="1"/>
              <a:t>flow</a:t>
            </a:r>
            <a:r>
              <a:rPr lang="sv-SE" dirty="0"/>
              <a:t> </a:t>
            </a:r>
            <a:r>
              <a:rPr lang="sv-SE" dirty="0" err="1"/>
              <a:t>similar</a:t>
            </a:r>
            <a:r>
              <a:rPr lang="sv-SE" dirty="0"/>
              <a:t> to standard </a:t>
            </a:r>
            <a:r>
              <a:rPr lang="sv-SE" dirty="0" err="1"/>
              <a:t>point</a:t>
            </a: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App. 4x </a:t>
            </a:r>
            <a:r>
              <a:rPr lang="sv-SE" dirty="0" err="1"/>
              <a:t>working</a:t>
            </a:r>
            <a:r>
              <a:rPr lang="sv-SE" dirty="0"/>
              <a:t> </a:t>
            </a:r>
            <a:r>
              <a:rPr lang="sv-SE" dirty="0" err="1"/>
              <a:t>life</a:t>
            </a:r>
            <a:r>
              <a:rPr lang="sv-SE" dirty="0"/>
              <a:t> of normal </a:t>
            </a:r>
            <a:r>
              <a:rPr lang="sv-SE" dirty="0" err="1"/>
              <a:t>point</a:t>
            </a:r>
            <a:r>
              <a:rPr lang="sv-SE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/>
              <a:t>Relativley</a:t>
            </a:r>
            <a:r>
              <a:rPr lang="sv-SE" dirty="0"/>
              <a:t> </a:t>
            </a:r>
            <a:r>
              <a:rPr lang="sv-SE" dirty="0" err="1"/>
              <a:t>low</a:t>
            </a:r>
            <a:r>
              <a:rPr lang="sv-SE" dirty="0"/>
              <a:t> </a:t>
            </a:r>
            <a:r>
              <a:rPr lang="sv-SE" dirty="0" err="1"/>
              <a:t>weight</a:t>
            </a:r>
            <a:r>
              <a:rPr lang="sv-SE" dirty="0"/>
              <a:t> maximises vibrations in Swift </a:t>
            </a:r>
            <a:r>
              <a:rPr lang="sv-SE" dirty="0" err="1"/>
              <a:t>tine</a:t>
            </a:r>
            <a:r>
              <a:rPr lang="sv-SE" dirty="0"/>
              <a:t>. </a:t>
            </a:r>
            <a:r>
              <a:rPr lang="sv-SE" dirty="0" err="1"/>
              <a:t>These</a:t>
            </a:r>
            <a:r>
              <a:rPr lang="sv-SE" dirty="0"/>
              <a:t> </a:t>
            </a:r>
            <a:r>
              <a:rPr lang="sv-SE" dirty="0" err="1"/>
              <a:t>helps</a:t>
            </a:r>
            <a:r>
              <a:rPr lang="sv-SE" dirty="0"/>
              <a:t> </a:t>
            </a:r>
            <a:r>
              <a:rPr lang="sv-SE" dirty="0" err="1"/>
              <a:t>creating</a:t>
            </a:r>
            <a:r>
              <a:rPr lang="sv-SE" dirty="0"/>
              <a:t> fine </a:t>
            </a:r>
            <a:r>
              <a:rPr lang="sv-SE" dirty="0" err="1"/>
              <a:t>tilth</a:t>
            </a:r>
            <a:r>
              <a:rPr lang="sv-SE" dirty="0"/>
              <a:t>, sort the </a:t>
            </a:r>
            <a:r>
              <a:rPr lang="sv-SE" dirty="0" err="1"/>
              <a:t>soil</a:t>
            </a:r>
            <a:r>
              <a:rPr lang="sv-SE" dirty="0"/>
              <a:t> and </a:t>
            </a:r>
            <a:r>
              <a:rPr lang="sv-SE" dirty="0" err="1"/>
              <a:t>minimizing</a:t>
            </a:r>
            <a:r>
              <a:rPr lang="sv-SE" dirty="0"/>
              <a:t> </a:t>
            </a:r>
            <a:r>
              <a:rPr lang="sv-SE" dirty="0" err="1"/>
              <a:t>draw</a:t>
            </a:r>
            <a:r>
              <a:rPr lang="sv-SE" dirty="0"/>
              <a:t> force </a:t>
            </a:r>
            <a:r>
              <a:rPr lang="sv-SE" dirty="0" err="1"/>
              <a:t>requirement</a:t>
            </a:r>
            <a:r>
              <a:rPr lang="sv-SE" dirty="0"/>
              <a:t>. </a:t>
            </a:r>
            <a:r>
              <a:rPr lang="sv-SE" dirty="0" err="1"/>
              <a:t>Heavier</a:t>
            </a:r>
            <a:r>
              <a:rPr lang="sv-SE" dirty="0"/>
              <a:t> </a:t>
            </a:r>
            <a:r>
              <a:rPr lang="sv-SE" dirty="0" err="1"/>
              <a:t>points</a:t>
            </a:r>
            <a:r>
              <a:rPr lang="sv-SE" dirty="0"/>
              <a:t> </a:t>
            </a:r>
            <a:r>
              <a:rPr lang="sv-SE" dirty="0" err="1"/>
              <a:t>reduces</a:t>
            </a:r>
            <a:r>
              <a:rPr lang="sv-SE" dirty="0"/>
              <a:t> vibrations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/>
              <a:t>Recommended</a:t>
            </a:r>
            <a:r>
              <a:rPr lang="sv-SE" dirty="0"/>
              <a:t> for Väderstad Swift </a:t>
            </a:r>
            <a:r>
              <a:rPr lang="sv-SE" dirty="0" err="1"/>
              <a:t>but</a:t>
            </a:r>
            <a:r>
              <a:rPr lang="sv-SE" dirty="0"/>
              <a:t> fits </a:t>
            </a:r>
            <a:r>
              <a:rPr lang="sv-SE" dirty="0" err="1"/>
              <a:t>also</a:t>
            </a:r>
            <a:r>
              <a:rPr lang="sv-SE" dirty="0"/>
              <a:t> on </a:t>
            </a:r>
            <a:r>
              <a:rPr lang="sv-SE" dirty="0" err="1"/>
              <a:t>other</a:t>
            </a:r>
            <a:r>
              <a:rPr lang="sv-SE" dirty="0"/>
              <a:t> Väderstad </a:t>
            </a:r>
            <a:r>
              <a:rPr lang="sv-SE" dirty="0" err="1"/>
              <a:t>cultivators</a:t>
            </a:r>
            <a:r>
              <a:rPr lang="sv-SE" dirty="0"/>
              <a:t> </a:t>
            </a:r>
            <a:endParaRPr lang="en-GB" dirty="0"/>
          </a:p>
        </p:txBody>
      </p:sp>
      <p:pic>
        <p:nvPicPr>
          <p:cNvPr id="10" name="Picture 9" descr="A black and silver knife&#10;&#10;Description automatically generated">
            <a:extLst>
              <a:ext uri="{FF2B5EF4-FFF2-40B4-BE49-F238E27FC236}">
                <a16:creationId xmlns:a16="http://schemas.microsoft.com/office/drawing/2014/main" id="{78576C03-82F3-724E-2286-13C311AE9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571" y="65253"/>
            <a:ext cx="2981122" cy="5806753"/>
          </a:xfrm>
          <a:prstGeom prst="rect">
            <a:avLst/>
          </a:prstGeom>
        </p:spPr>
      </p:pic>
      <p:pic>
        <p:nvPicPr>
          <p:cNvPr id="2" name="Picture 1" descr="A close-up of a knife&#10;&#10;Description automatically generated with low confidence">
            <a:extLst>
              <a:ext uri="{FF2B5EF4-FFF2-40B4-BE49-F238E27FC236}">
                <a16:creationId xmlns:a16="http://schemas.microsoft.com/office/drawing/2014/main" id="{75CBFB99-E175-5C2B-938F-0CE7B8DA5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9800" y="978445"/>
            <a:ext cx="2431960" cy="38949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488787-3204-5800-D7BB-1F170C2ADA3F}"/>
              </a:ext>
            </a:extLst>
          </p:cNvPr>
          <p:cNvSpPr txBox="1"/>
          <p:nvPr/>
        </p:nvSpPr>
        <p:spPr>
          <a:xfrm>
            <a:off x="9189693" y="5037374"/>
            <a:ext cx="1995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Marathon Edge compared to standard Marathon 80 mm</a:t>
            </a:r>
          </a:p>
        </p:txBody>
      </p:sp>
    </p:spTree>
    <p:extLst>
      <p:ext uri="{BB962C8B-B14F-4D97-AF65-F5344CB8AC3E}">
        <p14:creationId xmlns:p14="http://schemas.microsoft.com/office/powerpoint/2010/main" val="32918014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ACA0BB-F97F-9977-3001-9F44C1122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Edge</a:t>
            </a:r>
            <a:r>
              <a:rPr lang="sv-SE" dirty="0"/>
              <a:t> </a:t>
            </a:r>
            <a:r>
              <a:rPr lang="sv-SE" dirty="0" err="1"/>
              <a:t>family</a:t>
            </a:r>
            <a:endParaRPr lang="en-SE" dirty="0"/>
          </a:p>
        </p:txBody>
      </p:sp>
      <p:pic>
        <p:nvPicPr>
          <p:cNvPr id="5" name="Picture 4" descr="A black and silver knife&#10;&#10;Description automatically generated">
            <a:extLst>
              <a:ext uri="{FF2B5EF4-FFF2-40B4-BE49-F238E27FC236}">
                <a16:creationId xmlns:a16="http://schemas.microsoft.com/office/drawing/2014/main" id="{B83220B9-E08B-D316-9C71-0DBA35582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819" y="96819"/>
            <a:ext cx="2996060" cy="5835850"/>
          </a:xfrm>
          <a:prstGeom prst="rect">
            <a:avLst/>
          </a:prstGeom>
        </p:spPr>
      </p:pic>
      <p:pic>
        <p:nvPicPr>
          <p:cNvPr id="9" name="Picture 8" descr="A black object with a keyhole&#10;&#10;Description automatically generated">
            <a:extLst>
              <a:ext uri="{FF2B5EF4-FFF2-40B4-BE49-F238E27FC236}">
                <a16:creationId xmlns:a16="http://schemas.microsoft.com/office/drawing/2014/main" id="{6B205117-B9DC-31A8-5F01-57DE10597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121" y="130305"/>
            <a:ext cx="3182593" cy="58265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1237D7-93C6-C4AE-8D58-33F6CF0E3C48}"/>
              </a:ext>
            </a:extLst>
          </p:cNvPr>
          <p:cNvSpPr txBox="1"/>
          <p:nvPr/>
        </p:nvSpPr>
        <p:spPr>
          <a:xfrm>
            <a:off x="5307140" y="2280621"/>
            <a:ext cx="1764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dirty="0"/>
              <a:t>80 mm</a:t>
            </a:r>
            <a:endParaRPr lang="en-SE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11B54E-C293-3EA2-DCDC-912437DBE388}"/>
              </a:ext>
            </a:extLst>
          </p:cNvPr>
          <p:cNvSpPr txBox="1"/>
          <p:nvPr/>
        </p:nvSpPr>
        <p:spPr>
          <a:xfrm>
            <a:off x="9710647" y="2368413"/>
            <a:ext cx="2146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dirty="0"/>
              <a:t>50/80 mm</a:t>
            </a:r>
            <a:endParaRPr lang="en-SE" sz="3600" dirty="0"/>
          </a:p>
        </p:txBody>
      </p:sp>
    </p:spTree>
    <p:extLst>
      <p:ext uri="{BB962C8B-B14F-4D97-AF65-F5344CB8AC3E}">
        <p14:creationId xmlns:p14="http://schemas.microsoft.com/office/powerpoint/2010/main" val="37997555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76BBBE-E5E5-4BBC-7CDA-600464251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999" y="486002"/>
            <a:ext cx="9402821" cy="984885"/>
          </a:xfrm>
        </p:spPr>
        <p:txBody>
          <a:bodyPr/>
          <a:lstStyle/>
          <a:p>
            <a:r>
              <a:rPr lang="sv-SE" dirty="0" err="1"/>
              <a:t>Edge</a:t>
            </a:r>
            <a:r>
              <a:rPr lang="sv-SE" dirty="0"/>
              <a:t> </a:t>
            </a:r>
            <a:r>
              <a:rPr lang="sv-SE" dirty="0" err="1"/>
              <a:t>maintains</a:t>
            </a:r>
            <a:r>
              <a:rPr lang="sv-SE" dirty="0"/>
              <a:t> the </a:t>
            </a:r>
            <a:r>
              <a:rPr lang="sv-SE" dirty="0" err="1"/>
              <a:t>working</a:t>
            </a:r>
            <a:r>
              <a:rPr lang="sv-SE" dirty="0"/>
              <a:t> </a:t>
            </a:r>
            <a:r>
              <a:rPr lang="sv-SE" dirty="0" err="1"/>
              <a:t>depth</a:t>
            </a:r>
            <a:r>
              <a:rPr lang="sv-SE" dirty="0"/>
              <a:t> over </a:t>
            </a:r>
            <a:r>
              <a:rPr lang="sv-SE" dirty="0" err="1"/>
              <a:t>time</a:t>
            </a:r>
            <a:endParaRPr lang="en-GB" dirty="0"/>
          </a:p>
        </p:txBody>
      </p:sp>
      <p:pic>
        <p:nvPicPr>
          <p:cNvPr id="6" name="Picture 5" descr="A close-up of metal rods&#10;&#10;Description automatically generated">
            <a:extLst>
              <a:ext uri="{FF2B5EF4-FFF2-40B4-BE49-F238E27FC236}">
                <a16:creationId xmlns:a16="http://schemas.microsoft.com/office/drawing/2014/main" id="{E6671594-AFBC-19FE-B778-02B93D7C7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4018"/>
            <a:ext cx="7130553" cy="3789963"/>
          </a:xfrm>
          <a:prstGeom prst="rect">
            <a:avLst/>
          </a:prstGeom>
        </p:spPr>
      </p:pic>
      <p:pic>
        <p:nvPicPr>
          <p:cNvPr id="8" name="Picture 7" descr="A row of metal blades&#10;&#10;Description automatically generated">
            <a:extLst>
              <a:ext uri="{FF2B5EF4-FFF2-40B4-BE49-F238E27FC236}">
                <a16:creationId xmlns:a16="http://schemas.microsoft.com/office/drawing/2014/main" id="{3BD46C99-7EFA-1A85-5412-554ECDF3B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1534018"/>
            <a:ext cx="5177481" cy="291233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C465EB3-8590-CCF3-370A-EB301605767B}"/>
              </a:ext>
            </a:extLst>
          </p:cNvPr>
          <p:cNvCxnSpPr/>
          <p:nvPr/>
        </p:nvCxnSpPr>
        <p:spPr>
          <a:xfrm>
            <a:off x="7895968" y="3428999"/>
            <a:ext cx="3546389" cy="0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27247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2086AB-41CE-B131-663A-A375EECEC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Swift – </a:t>
            </a:r>
            <a:r>
              <a:rPr lang="sv-SE" dirty="0" err="1"/>
              <a:t>better</a:t>
            </a:r>
            <a:r>
              <a:rPr lang="sv-SE" dirty="0"/>
              <a:t> </a:t>
            </a:r>
            <a:r>
              <a:rPr lang="sv-SE" dirty="0" err="1"/>
              <a:t>work</a:t>
            </a:r>
            <a:r>
              <a:rPr lang="sv-SE" dirty="0"/>
              <a:t> </a:t>
            </a:r>
            <a:r>
              <a:rPr lang="sv-SE" dirty="0" err="1"/>
              <a:t>result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7BF925-7E45-C167-9D60-D905F597D7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Sharper</a:t>
            </a:r>
            <a:r>
              <a:rPr lang="sv-SE" dirty="0"/>
              <a:t> </a:t>
            </a:r>
            <a:r>
              <a:rPr lang="sv-SE" dirty="0" err="1"/>
              <a:t>edge</a:t>
            </a:r>
            <a:r>
              <a:rPr lang="sv-SE" dirty="0"/>
              <a:t> </a:t>
            </a:r>
            <a:r>
              <a:rPr lang="sv-SE" dirty="0" err="1"/>
              <a:t>keeps</a:t>
            </a:r>
            <a:r>
              <a:rPr lang="sv-SE" dirty="0"/>
              <a:t> the </a:t>
            </a:r>
            <a:r>
              <a:rPr lang="sv-SE" dirty="0" err="1"/>
              <a:t>depth</a:t>
            </a:r>
            <a:r>
              <a:rPr lang="sv-SE" dirty="0"/>
              <a:t> </a:t>
            </a:r>
            <a:r>
              <a:rPr lang="sv-SE" dirty="0" err="1"/>
              <a:t>better</a:t>
            </a:r>
            <a:endParaRPr lang="en-GB" dirty="0"/>
          </a:p>
        </p:txBody>
      </p:sp>
      <p:pic>
        <p:nvPicPr>
          <p:cNvPr id="1026" name="Picture 2" descr="Pointe Marathon Edge : Le faible poids maximise les avantages.">
            <a:extLst>
              <a:ext uri="{FF2B5EF4-FFF2-40B4-BE49-F238E27FC236}">
                <a16:creationId xmlns:a16="http://schemas.microsoft.com/office/drawing/2014/main" id="{5BDE1F7F-76EF-3C32-ACD5-04C467353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" t="9926" r="3406" b="5916"/>
          <a:stretch/>
        </p:blipFill>
        <p:spPr bwMode="auto">
          <a:xfrm>
            <a:off x="276837" y="2130804"/>
            <a:ext cx="7449424" cy="387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 pointe Marathon Edge : Travailler plus dur, durer plus longtemps.">
            <a:extLst>
              <a:ext uri="{FF2B5EF4-FFF2-40B4-BE49-F238E27FC236}">
                <a16:creationId xmlns:a16="http://schemas.microsoft.com/office/drawing/2014/main" id="{838B23E4-A631-F664-CDC4-951089A66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293" y="-1"/>
            <a:ext cx="6286707" cy="233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9049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0489" y="486001"/>
            <a:ext cx="7574844" cy="492443"/>
          </a:xfr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GB" dirty="0" err="1"/>
              <a:t>DeepLoosening</a:t>
            </a:r>
            <a:r>
              <a:rPr lang="en-GB" dirty="0"/>
              <a:t> – a Väderstad unique point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0489" y="1571004"/>
            <a:ext cx="6026383" cy="4366333"/>
          </a:xfrm>
        </p:spPr>
        <p:txBody>
          <a:bodyPr/>
          <a:lstStyle/>
          <a:p>
            <a:pPr marL="288000" indent="-288000">
              <a:spcBef>
                <a:spcPts val="600"/>
              </a:spcBef>
            </a:pPr>
            <a:r>
              <a:rPr lang="en-GB" sz="2400" dirty="0"/>
              <a:t>A very cost effective way of subsoiling, saves passes and capital costs</a:t>
            </a:r>
          </a:p>
          <a:p>
            <a:pPr marL="288000" indent="-288000">
              <a:spcBef>
                <a:spcPts val="600"/>
              </a:spcBef>
            </a:pPr>
            <a:r>
              <a:rPr lang="en-GB" sz="2400" dirty="0"/>
              <a:t>Breaks deep compactions</a:t>
            </a:r>
          </a:p>
          <a:p>
            <a:pPr marL="288000" indent="-288000">
              <a:spcBef>
                <a:spcPts val="600"/>
              </a:spcBef>
            </a:pPr>
            <a:r>
              <a:rPr lang="en-GB" sz="2400" dirty="0"/>
              <a:t>Increases water uptake capacity in wet regions</a:t>
            </a:r>
          </a:p>
          <a:p>
            <a:pPr marL="288000" indent="-288000">
              <a:spcBef>
                <a:spcPts val="600"/>
              </a:spcBef>
            </a:pPr>
            <a:r>
              <a:rPr lang="en-GB" sz="2400" dirty="0"/>
              <a:t>Aerates lower horizons starting mineralization freeing nutrients</a:t>
            </a:r>
          </a:p>
          <a:p>
            <a:pPr marL="288000" indent="-288000">
              <a:spcBef>
                <a:spcPts val="600"/>
              </a:spcBef>
            </a:pPr>
            <a:r>
              <a:rPr lang="en-GB" sz="2400" dirty="0"/>
              <a:t>Works best if residues are well chopped and a stubble preparation has been performed before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4C52FE-1DD8-485B-8F1F-A2815B2918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4288" y="146756"/>
            <a:ext cx="1535467" cy="30264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4FC8AC-4FD1-47FB-B53F-031B3C62A8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6458" y="3237409"/>
            <a:ext cx="3411128" cy="269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36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0" y="3728990"/>
            <a:ext cx="9150618" cy="2131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0" y="486001"/>
            <a:ext cx="8532000" cy="984885"/>
          </a:xfr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 noProof="0" dirty="0"/>
              <a:t>Marathon - all plants same conditions</a:t>
            </a:r>
            <a:br>
              <a:rPr lang="en-GB" noProof="0" dirty="0"/>
            </a:br>
            <a:r>
              <a:rPr lang="en-GB" noProof="0" dirty="0"/>
              <a:t>Maximised yield potential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30935" y="5534591"/>
            <a:ext cx="23781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/>
              <a:t>Intended working depth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16380" y="1611043"/>
            <a:ext cx="9151620" cy="1825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22759" y="1526376"/>
            <a:ext cx="3005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Normal points</a:t>
            </a:r>
          </a:p>
          <a:p>
            <a:pPr algn="ctr"/>
            <a:r>
              <a:rPr lang="en-GB" sz="2000" b="1" dirty="0"/>
              <a:t>at time of change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63965" y="3930975"/>
            <a:ext cx="2225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Marathon</a:t>
            </a:r>
            <a:endParaRPr lang="en-GB" sz="2400" b="1" dirty="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1501258" y="3223571"/>
            <a:ext cx="9150618" cy="666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1516880" y="5504297"/>
            <a:ext cx="9150618" cy="666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5150233" y="3223570"/>
            <a:ext cx="23781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/>
              <a:t>Intended working depth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78581" y="3355242"/>
            <a:ext cx="2378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Extra compaction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64892" y="3347166"/>
            <a:ext cx="2378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Extra compaction</a:t>
            </a:r>
          </a:p>
        </p:txBody>
      </p:sp>
    </p:spTree>
    <p:extLst>
      <p:ext uri="{BB962C8B-B14F-4D97-AF65-F5344CB8AC3E}">
        <p14:creationId xmlns:p14="http://schemas.microsoft.com/office/powerpoint/2010/main" val="984121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BDEB5-5636-45B2-90DB-E604A96DD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000" y="308714"/>
            <a:ext cx="7920000" cy="861774"/>
          </a:xfrm>
        </p:spPr>
        <p:txBody>
          <a:bodyPr/>
          <a:lstStyle/>
          <a:p>
            <a:r>
              <a:rPr lang="sv-SE" dirty="0" err="1"/>
              <a:t>DeepLoosening</a:t>
            </a:r>
            <a:r>
              <a:rPr lang="sv-SE" dirty="0"/>
              <a:t> delivers long term </a:t>
            </a:r>
            <a:br>
              <a:rPr lang="sv-SE" dirty="0"/>
            </a:br>
            <a:r>
              <a:rPr lang="sv-SE" sz="2400" dirty="0"/>
              <a:t>2019 </a:t>
            </a:r>
            <a:r>
              <a:rPr lang="sv-SE" sz="2400" dirty="0" err="1"/>
              <a:t>Lithuania</a:t>
            </a:r>
            <a:r>
              <a:rPr lang="sv-SE" sz="2400" dirty="0"/>
              <a:t> tests</a:t>
            </a:r>
            <a:endParaRPr lang="sv-SE" dirty="0"/>
          </a:p>
        </p:txBody>
      </p:sp>
      <p:pic>
        <p:nvPicPr>
          <p:cNvPr id="1026" name="59CFFD01-1841-4ED0-A0B0-620A77AF602E" descr="59CFFD01-1841-4ED0-A0B0-620A77AF602E">
            <a:extLst>
              <a:ext uri="{FF2B5EF4-FFF2-40B4-BE49-F238E27FC236}">
                <a16:creationId xmlns:a16="http://schemas.microsoft.com/office/drawing/2014/main" id="{4A4EACC8-9A86-4301-904B-29AE24D8F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6552" y="1268963"/>
            <a:ext cx="2898974" cy="391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E9E662-19BA-4103-8D17-90D7960E2F3F}"/>
              </a:ext>
            </a:extLst>
          </p:cNvPr>
          <p:cNvSpPr txBox="1"/>
          <p:nvPr/>
        </p:nvSpPr>
        <p:spPr>
          <a:xfrm>
            <a:off x="2316552" y="5281127"/>
            <a:ext cx="2898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1143 ha</a:t>
            </a:r>
          </a:p>
        </p:txBody>
      </p:sp>
      <p:pic>
        <p:nvPicPr>
          <p:cNvPr id="1027" name="Picture 3" descr="70547BE2-B7F8-4C92-8BB2-4246A56A9091-L0-001">
            <a:extLst>
              <a:ext uri="{FF2B5EF4-FFF2-40B4-BE49-F238E27FC236}">
                <a16:creationId xmlns:a16="http://schemas.microsoft.com/office/drawing/2014/main" id="{2ADF47BE-779D-47D9-8242-5F646CA49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5867875" y="1748735"/>
            <a:ext cx="3913690" cy="295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D4D81E-EB3E-45AF-AC3D-E05E35D327D0}"/>
              </a:ext>
            </a:extLst>
          </p:cNvPr>
          <p:cNvSpPr txBox="1"/>
          <p:nvPr/>
        </p:nvSpPr>
        <p:spPr>
          <a:xfrm>
            <a:off x="6402819" y="5280345"/>
            <a:ext cx="2898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1700 ha</a:t>
            </a:r>
          </a:p>
        </p:txBody>
      </p:sp>
    </p:spTree>
    <p:extLst>
      <p:ext uri="{BB962C8B-B14F-4D97-AF65-F5344CB8AC3E}">
        <p14:creationId xmlns:p14="http://schemas.microsoft.com/office/powerpoint/2010/main" val="28957641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7031-5E82-4322-B46F-AFD1ED1A3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512" y="2475737"/>
            <a:ext cx="7920000" cy="1477328"/>
          </a:xfrm>
        </p:spPr>
        <p:txBody>
          <a:bodyPr/>
          <a:lstStyle/>
          <a:p>
            <a:r>
              <a:rPr lang="sv-SE" dirty="0"/>
              <a:t>Always </a:t>
            </a:r>
            <a:r>
              <a:rPr lang="sv-SE" dirty="0" err="1"/>
              <a:t>perfect</a:t>
            </a:r>
            <a:r>
              <a:rPr lang="sv-SE" dirty="0"/>
              <a:t> </a:t>
            </a:r>
            <a:r>
              <a:rPr lang="sv-SE" dirty="0" err="1"/>
              <a:t>depth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Marathon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Full </a:t>
            </a:r>
            <a:r>
              <a:rPr lang="sv-SE" dirty="0" err="1"/>
              <a:t>seedbed</a:t>
            </a:r>
            <a:r>
              <a:rPr lang="sv-SE" dirty="0"/>
              <a:t>  precision over </a:t>
            </a:r>
            <a:r>
              <a:rPr lang="sv-SE" dirty="0" err="1"/>
              <a:t>time</a:t>
            </a:r>
            <a:endParaRPr lang="sv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567BCB-2661-4514-8F1D-B2FA03F765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147" y="195994"/>
            <a:ext cx="2624021" cy="580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9812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D28A4-F517-43B9-8137-5F6367A5E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Two</a:t>
            </a:r>
            <a:r>
              <a:rPr lang="sv-SE" dirty="0"/>
              <a:t> </a:t>
            </a:r>
            <a:r>
              <a:rPr lang="sv-SE" dirty="0" err="1"/>
              <a:t>types</a:t>
            </a:r>
            <a:r>
              <a:rPr lang="sv-SE" dirty="0"/>
              <a:t> of </a:t>
            </a:r>
            <a:r>
              <a:rPr lang="sv-SE" dirty="0" err="1"/>
              <a:t>points</a:t>
            </a:r>
            <a:endParaRPr lang="sv-SE" dirty="0"/>
          </a:p>
        </p:txBody>
      </p:sp>
      <p:pic>
        <p:nvPicPr>
          <p:cNvPr id="8" name="Picture 7" descr="A picture containing knife&#10;&#10;Description automatically generated">
            <a:extLst>
              <a:ext uri="{FF2B5EF4-FFF2-40B4-BE49-F238E27FC236}">
                <a16:creationId xmlns:a16="http://schemas.microsoft.com/office/drawing/2014/main" id="{10286FB6-476F-4418-B6A9-D5BB839FAC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464" b="11992"/>
          <a:stretch/>
        </p:blipFill>
        <p:spPr>
          <a:xfrm>
            <a:off x="5500691" y="-330981"/>
            <a:ext cx="3208315" cy="5312829"/>
          </a:xfrm>
          <a:prstGeom prst="rect">
            <a:avLst/>
          </a:prstGeom>
        </p:spPr>
      </p:pic>
      <p:pic>
        <p:nvPicPr>
          <p:cNvPr id="9" name="Picture 8" descr="A picture containing knife&#10;&#10;Description automatically generated">
            <a:extLst>
              <a:ext uri="{FF2B5EF4-FFF2-40B4-BE49-F238E27FC236}">
                <a16:creationId xmlns:a16="http://schemas.microsoft.com/office/drawing/2014/main" id="{1C5BEBC1-0CA5-45EB-819D-15C161AA22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336" b="9949"/>
          <a:stretch/>
        </p:blipFill>
        <p:spPr>
          <a:xfrm>
            <a:off x="9179197" y="-366599"/>
            <a:ext cx="3227049" cy="53484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032F59-64D4-402D-A9CB-8B5C60962FA0}"/>
              </a:ext>
            </a:extLst>
          </p:cNvPr>
          <p:cNvSpPr txBox="1"/>
          <p:nvPr/>
        </p:nvSpPr>
        <p:spPr>
          <a:xfrm>
            <a:off x="330200" y="1274079"/>
            <a:ext cx="44468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/>
              <a:t>TIP</a:t>
            </a:r>
          </a:p>
          <a:p>
            <a:r>
              <a:rPr lang="sv-SE" dirty="0" err="1"/>
              <a:t>Thin</a:t>
            </a:r>
            <a:r>
              <a:rPr lang="sv-SE" dirty="0"/>
              <a:t> </a:t>
            </a:r>
            <a:r>
              <a:rPr lang="sv-SE" dirty="0" err="1"/>
              <a:t>points</a:t>
            </a:r>
            <a:r>
              <a:rPr lang="sv-SE" dirty="0"/>
              <a:t> in front and </a:t>
            </a:r>
            <a:r>
              <a:rPr lang="sv-SE" dirty="0" err="1"/>
              <a:t>thick</a:t>
            </a:r>
            <a:r>
              <a:rPr lang="sv-SE" dirty="0"/>
              <a:t> </a:t>
            </a:r>
            <a:r>
              <a:rPr lang="sv-SE" dirty="0" err="1"/>
              <a:t>points</a:t>
            </a:r>
            <a:r>
              <a:rPr lang="sv-SE" dirty="0"/>
              <a:t> back on medium </a:t>
            </a:r>
            <a:r>
              <a:rPr lang="sv-SE" dirty="0" err="1"/>
              <a:t>heavy</a:t>
            </a:r>
            <a:r>
              <a:rPr lang="sv-SE" dirty="0"/>
              <a:t> </a:t>
            </a:r>
            <a:r>
              <a:rPr lang="sv-SE" dirty="0" err="1"/>
              <a:t>soils</a:t>
            </a:r>
            <a:r>
              <a:rPr lang="sv-SE"/>
              <a:t>.</a:t>
            </a:r>
            <a:endParaRPr lang="sv-S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29D9C1-9F11-4984-ADA5-73F2D75D9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17" y="3792260"/>
            <a:ext cx="4254767" cy="20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knife&#10;&#10;Description automatically generated">
            <a:extLst>
              <a:ext uri="{FF2B5EF4-FFF2-40B4-BE49-F238E27FC236}">
                <a16:creationId xmlns:a16="http://schemas.microsoft.com/office/drawing/2014/main" id="{DD3B67A7-EDB9-4D7B-B805-9086D5A146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336" b="9949"/>
          <a:stretch/>
        </p:blipFill>
        <p:spPr>
          <a:xfrm>
            <a:off x="4306858" y="4231611"/>
            <a:ext cx="901007" cy="1493312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49E0365-A5FF-4805-B91B-FC22F68CE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73" y="1928432"/>
            <a:ext cx="4136785" cy="195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knife&#10;&#10;Description automatically generated">
            <a:extLst>
              <a:ext uri="{FF2B5EF4-FFF2-40B4-BE49-F238E27FC236}">
                <a16:creationId xmlns:a16="http://schemas.microsoft.com/office/drawing/2014/main" id="{3AF4DC49-DA2C-41A4-947A-B8636C416C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464" b="11992"/>
          <a:stretch/>
        </p:blipFill>
        <p:spPr>
          <a:xfrm>
            <a:off x="4004560" y="2184512"/>
            <a:ext cx="901008" cy="14920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1C0596-699F-4F3A-BB01-6E33B506285A}"/>
              </a:ext>
            </a:extLst>
          </p:cNvPr>
          <p:cNvSpPr txBox="1"/>
          <p:nvPr/>
        </p:nvSpPr>
        <p:spPr>
          <a:xfrm>
            <a:off x="8718344" y="4797916"/>
            <a:ext cx="2530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/>
              <a:t>25/35</a:t>
            </a:r>
          </a:p>
          <a:p>
            <a:r>
              <a:rPr lang="sv-SE" dirty="0" err="1"/>
              <a:t>Wider</a:t>
            </a:r>
            <a:r>
              <a:rPr lang="sv-SE" dirty="0"/>
              <a:t>, </a:t>
            </a:r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levelling</a:t>
            </a:r>
            <a:endParaRPr lang="sv-SE" dirty="0"/>
          </a:p>
          <a:p>
            <a:r>
              <a:rPr lang="sv-SE" dirty="0" err="1"/>
              <a:t>Light</a:t>
            </a:r>
            <a:r>
              <a:rPr lang="sv-SE" dirty="0"/>
              <a:t> to medium </a:t>
            </a:r>
            <a:r>
              <a:rPr lang="sv-SE" dirty="0" err="1"/>
              <a:t>soils</a:t>
            </a:r>
            <a:r>
              <a:rPr lang="sv-SE" dirty="0"/>
              <a:t> </a:t>
            </a:r>
            <a:r>
              <a:rPr lang="sv-SE" dirty="0" err="1"/>
              <a:t>heavy</a:t>
            </a:r>
            <a:r>
              <a:rPr lang="sv-SE" dirty="0"/>
              <a:t> </a:t>
            </a:r>
            <a:r>
              <a:rPr lang="sv-SE" dirty="0" err="1"/>
              <a:t>soils</a:t>
            </a:r>
            <a:r>
              <a:rPr lang="sv-SE" dirty="0"/>
              <a:t> in the rear.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553F6A-283E-4286-AC55-553B2DCEA0AF}"/>
              </a:ext>
            </a:extLst>
          </p:cNvPr>
          <p:cNvSpPr txBox="1"/>
          <p:nvPr/>
        </p:nvSpPr>
        <p:spPr>
          <a:xfrm>
            <a:off x="5957693" y="4798889"/>
            <a:ext cx="2530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/>
              <a:t>15/25</a:t>
            </a:r>
          </a:p>
          <a:p>
            <a:r>
              <a:rPr lang="sv-SE" dirty="0"/>
              <a:t>Thinner, </a:t>
            </a:r>
            <a:r>
              <a:rPr lang="sv-SE" dirty="0" err="1"/>
              <a:t>keeps</a:t>
            </a:r>
            <a:r>
              <a:rPr lang="sv-SE" dirty="0"/>
              <a:t> </a:t>
            </a:r>
            <a:r>
              <a:rPr lang="sv-SE" dirty="0" err="1"/>
              <a:t>depth</a:t>
            </a:r>
            <a:r>
              <a:rPr lang="sv-SE" dirty="0"/>
              <a:t> </a:t>
            </a:r>
            <a:r>
              <a:rPr lang="sv-SE" dirty="0" err="1"/>
              <a:t>better</a:t>
            </a:r>
            <a:r>
              <a:rPr lang="sv-SE" dirty="0"/>
              <a:t> in </a:t>
            </a:r>
            <a:r>
              <a:rPr lang="sv-SE" dirty="0" err="1"/>
              <a:t>heavier</a:t>
            </a:r>
            <a:r>
              <a:rPr lang="sv-SE" dirty="0"/>
              <a:t> </a:t>
            </a:r>
            <a:r>
              <a:rPr lang="sv-SE" dirty="0" err="1"/>
              <a:t>soils</a:t>
            </a:r>
            <a:r>
              <a:rPr lang="sv-SE" dirty="0"/>
              <a:t>. </a:t>
            </a:r>
            <a:r>
              <a:rPr lang="sv-SE" dirty="0" err="1"/>
              <a:t>Adjustable</a:t>
            </a:r>
            <a:r>
              <a:rPr lang="sv-SE" dirty="0"/>
              <a:t> </a:t>
            </a:r>
            <a:r>
              <a:rPr lang="sv-SE" dirty="0" err="1"/>
              <a:t>height</a:t>
            </a:r>
            <a:r>
              <a:rPr lang="sv-S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59975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2AAF-5369-4EAB-8046-0AA22A3AE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00" y="409903"/>
            <a:ext cx="10560000" cy="492443"/>
          </a:xfrm>
        </p:spPr>
        <p:txBody>
          <a:bodyPr/>
          <a:lstStyle/>
          <a:p>
            <a:r>
              <a:rPr lang="sv-SE" dirty="0"/>
              <a:t>Marathon – no </a:t>
            </a:r>
            <a:r>
              <a:rPr lang="sv-SE" dirty="0" err="1"/>
              <a:t>matter</a:t>
            </a:r>
            <a:r>
              <a:rPr lang="sv-SE" dirty="0"/>
              <a:t> </a:t>
            </a:r>
            <a:r>
              <a:rPr lang="sv-SE" dirty="0" err="1"/>
              <a:t>placement</a:t>
            </a:r>
            <a:r>
              <a:rPr lang="sv-SE" dirty="0"/>
              <a:t> in </a:t>
            </a:r>
            <a:r>
              <a:rPr lang="sv-SE" dirty="0" err="1"/>
              <a:t>machine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CCC20-B376-42FB-8662-FC69A7351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5C18AD-51A5-40D3-A65D-1FC784124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266" y="978446"/>
            <a:ext cx="6093468" cy="497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301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D764B-0C90-4153-9B53-1F14F11BF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The </a:t>
            </a:r>
            <a:r>
              <a:rPr lang="sv-SE" dirty="0" err="1"/>
              <a:t>seedbed</a:t>
            </a:r>
            <a:r>
              <a:rPr lang="sv-SE" dirty="0"/>
              <a:t> </a:t>
            </a:r>
            <a:r>
              <a:rPr lang="sv-SE" dirty="0" err="1"/>
              <a:t>depth</a:t>
            </a:r>
            <a:r>
              <a:rPr lang="sv-SE" dirty="0"/>
              <a:t> </a:t>
            </a:r>
            <a:r>
              <a:rPr lang="sv-SE" dirty="0" err="1"/>
              <a:t>matters</a:t>
            </a:r>
            <a:endParaRPr lang="sv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FC90BA-5424-43FC-ADE3-763E49E4AC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91"/>
          <a:stretch/>
        </p:blipFill>
        <p:spPr>
          <a:xfrm>
            <a:off x="1524000" y="1063695"/>
            <a:ext cx="9144000" cy="29744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23E7F-3C08-4A26-80FA-A45BEB79E029}"/>
              </a:ext>
            </a:extLst>
          </p:cNvPr>
          <p:cNvSpPr txBox="1"/>
          <p:nvPr/>
        </p:nvSpPr>
        <p:spPr>
          <a:xfrm>
            <a:off x="2209801" y="3959774"/>
            <a:ext cx="24391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Marathon no </a:t>
            </a:r>
            <a:r>
              <a:rPr lang="sv-SE" dirty="0" err="1"/>
              <a:t>depth</a:t>
            </a:r>
            <a:r>
              <a:rPr lang="sv-SE" dirty="0"/>
              <a:t> </a:t>
            </a:r>
            <a:r>
              <a:rPr lang="sv-SE" dirty="0" err="1"/>
              <a:t>wear</a:t>
            </a:r>
            <a:endParaRPr lang="sv-SE" dirty="0"/>
          </a:p>
          <a:p>
            <a:r>
              <a:rPr lang="sv-SE" sz="1600" dirty="0"/>
              <a:t>Always right </a:t>
            </a:r>
            <a:r>
              <a:rPr lang="sv-SE" sz="1600" dirty="0" err="1"/>
              <a:t>seedbed</a:t>
            </a:r>
            <a:r>
              <a:rPr lang="sv-SE" sz="1600" dirty="0"/>
              <a:t>, right </a:t>
            </a:r>
            <a:r>
              <a:rPr lang="sv-SE" sz="1600" dirty="0" err="1"/>
              <a:t>seed</a:t>
            </a:r>
            <a:r>
              <a:rPr lang="sv-SE" sz="1600" dirty="0"/>
              <a:t> </a:t>
            </a:r>
            <a:r>
              <a:rPr lang="sv-SE" sz="1600" dirty="0" err="1"/>
              <a:t>depth</a:t>
            </a:r>
            <a:r>
              <a:rPr lang="sv-SE" sz="16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44AF0F-FA43-4EF1-800E-B7E6C02E5C55}"/>
              </a:ext>
            </a:extLst>
          </p:cNvPr>
          <p:cNvSpPr txBox="1"/>
          <p:nvPr/>
        </p:nvSpPr>
        <p:spPr>
          <a:xfrm>
            <a:off x="4794683" y="3961587"/>
            <a:ext cx="24391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Standard </a:t>
            </a:r>
            <a:r>
              <a:rPr lang="sv-SE" dirty="0" err="1"/>
              <a:t>worn</a:t>
            </a:r>
            <a:r>
              <a:rPr lang="sv-SE" dirty="0"/>
              <a:t>, </a:t>
            </a:r>
            <a:r>
              <a:rPr lang="sv-SE" dirty="0" err="1"/>
              <a:t>high</a:t>
            </a:r>
            <a:r>
              <a:rPr lang="sv-SE" dirty="0"/>
              <a:t> </a:t>
            </a:r>
            <a:r>
              <a:rPr lang="sv-SE" dirty="0" err="1"/>
              <a:t>coulter</a:t>
            </a:r>
            <a:r>
              <a:rPr lang="sv-SE" dirty="0"/>
              <a:t> </a:t>
            </a:r>
            <a:r>
              <a:rPr lang="sv-SE" dirty="0" err="1"/>
              <a:t>pressure</a:t>
            </a:r>
            <a:endParaRPr lang="sv-SE" dirty="0"/>
          </a:p>
          <a:p>
            <a:r>
              <a:rPr lang="sv-SE" sz="1600" dirty="0"/>
              <a:t>Seed </a:t>
            </a:r>
            <a:r>
              <a:rPr lang="sv-SE" sz="1600" dirty="0" err="1"/>
              <a:t>depth</a:t>
            </a:r>
            <a:r>
              <a:rPr lang="sv-SE" sz="1600" dirty="0"/>
              <a:t> right. </a:t>
            </a:r>
            <a:r>
              <a:rPr lang="sv-SE" sz="1600" dirty="0" err="1"/>
              <a:t>Lower</a:t>
            </a:r>
            <a:r>
              <a:rPr lang="sv-SE" sz="1600" dirty="0"/>
              <a:t> </a:t>
            </a:r>
            <a:r>
              <a:rPr lang="sv-SE" sz="1600" dirty="0" err="1"/>
              <a:t>temperature</a:t>
            </a:r>
            <a:r>
              <a:rPr lang="sv-SE" sz="1600" dirty="0"/>
              <a:t>, less gas </a:t>
            </a:r>
            <a:r>
              <a:rPr lang="sv-SE" sz="1600" dirty="0" err="1"/>
              <a:t>exchange</a:t>
            </a:r>
            <a:r>
              <a:rPr lang="sv-SE" sz="1600" dirty="0"/>
              <a:t>. </a:t>
            </a:r>
            <a:r>
              <a:rPr lang="sv-SE" sz="1600" dirty="0" err="1"/>
              <a:t>More</a:t>
            </a:r>
            <a:r>
              <a:rPr lang="sv-SE" sz="1600" dirty="0"/>
              <a:t> </a:t>
            </a:r>
            <a:r>
              <a:rPr lang="sv-SE" sz="1600" dirty="0" err="1"/>
              <a:t>sensitivity</a:t>
            </a:r>
            <a:r>
              <a:rPr lang="sv-SE" sz="1600" dirty="0"/>
              <a:t> to </a:t>
            </a:r>
            <a:r>
              <a:rPr lang="sv-SE" sz="1600" dirty="0" err="1"/>
              <a:t>wet</a:t>
            </a:r>
            <a:r>
              <a:rPr lang="sv-SE" sz="1600" dirty="0"/>
              <a:t> </a:t>
            </a:r>
            <a:r>
              <a:rPr lang="sv-SE" sz="1600" dirty="0" err="1"/>
              <a:t>conditions</a:t>
            </a:r>
            <a:endParaRPr lang="sv-SE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65F0B5-C762-4A31-B2E5-F9C3571D3AA8}"/>
              </a:ext>
            </a:extLst>
          </p:cNvPr>
          <p:cNvSpPr txBox="1"/>
          <p:nvPr/>
        </p:nvSpPr>
        <p:spPr>
          <a:xfrm>
            <a:off x="7388441" y="3954523"/>
            <a:ext cx="24391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Standard </a:t>
            </a:r>
            <a:r>
              <a:rPr lang="sv-SE" dirty="0" err="1"/>
              <a:t>worn</a:t>
            </a:r>
            <a:r>
              <a:rPr lang="sv-SE" dirty="0"/>
              <a:t>, </a:t>
            </a:r>
            <a:r>
              <a:rPr lang="sv-SE" dirty="0" err="1"/>
              <a:t>lower</a:t>
            </a:r>
            <a:r>
              <a:rPr lang="sv-SE" dirty="0"/>
              <a:t> </a:t>
            </a:r>
            <a:r>
              <a:rPr lang="sv-SE" dirty="0" err="1"/>
              <a:t>coulter</a:t>
            </a:r>
            <a:r>
              <a:rPr lang="sv-SE" dirty="0"/>
              <a:t> </a:t>
            </a:r>
            <a:r>
              <a:rPr lang="sv-SE" dirty="0" err="1"/>
              <a:t>pressure</a:t>
            </a:r>
            <a:endParaRPr lang="sv-SE" dirty="0"/>
          </a:p>
          <a:p>
            <a:r>
              <a:rPr lang="sv-SE" sz="1600" dirty="0" err="1"/>
              <a:t>Shallow</a:t>
            </a:r>
            <a:r>
              <a:rPr lang="sv-SE" sz="1600" dirty="0"/>
              <a:t> seeding. </a:t>
            </a:r>
            <a:r>
              <a:rPr lang="sv-SE" sz="1600" dirty="0" err="1"/>
              <a:t>Warm</a:t>
            </a:r>
            <a:r>
              <a:rPr lang="sv-SE" sz="1600" dirty="0"/>
              <a:t> </a:t>
            </a:r>
            <a:r>
              <a:rPr lang="sv-SE" sz="1600" dirty="0" err="1"/>
              <a:t>seedbed</a:t>
            </a:r>
            <a:r>
              <a:rPr lang="sv-SE" sz="1600" dirty="0"/>
              <a:t>, faster </a:t>
            </a:r>
            <a:r>
              <a:rPr lang="sv-SE" sz="1600" dirty="0" err="1"/>
              <a:t>germination</a:t>
            </a:r>
            <a:r>
              <a:rPr lang="sv-SE" sz="1600" dirty="0"/>
              <a:t>. Sensitive </a:t>
            </a:r>
            <a:r>
              <a:rPr lang="sv-SE" sz="1600" dirty="0" err="1"/>
              <a:t>drought</a:t>
            </a:r>
            <a:r>
              <a:rPr lang="sv-SE" sz="1600" dirty="0"/>
              <a:t>, frost. Less </a:t>
            </a:r>
            <a:r>
              <a:rPr lang="sv-SE" sz="1600" dirty="0" err="1"/>
              <a:t>anchoring</a:t>
            </a:r>
            <a:r>
              <a:rPr lang="sv-SE" sz="1600" dirty="0"/>
              <a:t>, </a:t>
            </a:r>
            <a:r>
              <a:rPr lang="sv-SE" sz="1600" dirty="0" err="1"/>
              <a:t>more</a:t>
            </a:r>
            <a:r>
              <a:rPr lang="sv-SE" sz="1600" dirty="0"/>
              <a:t> </a:t>
            </a:r>
            <a:r>
              <a:rPr lang="sv-SE" sz="1600" dirty="0" err="1"/>
              <a:t>lodged</a:t>
            </a:r>
            <a:r>
              <a:rPr lang="sv-SE" sz="1600" dirty="0"/>
              <a:t> </a:t>
            </a:r>
            <a:r>
              <a:rPr lang="sv-SE" sz="1600" dirty="0" err="1"/>
              <a:t>crop</a:t>
            </a:r>
            <a:r>
              <a:rPr lang="sv-SE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27068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999" y="486002"/>
            <a:ext cx="9543615" cy="984885"/>
          </a:xfrm>
        </p:spPr>
        <p:txBody>
          <a:bodyPr/>
          <a:lstStyle/>
          <a:p>
            <a:pPr algn="l"/>
            <a:r>
              <a:rPr lang="en-GB" dirty="0"/>
              <a:t>10x Longer working life ensures excellent economy</a:t>
            </a:r>
            <a:endParaRPr lang="en-GB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44C6FB-90C8-4328-9CC4-4948B095B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5999" y="1323191"/>
            <a:ext cx="9038005" cy="417584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6-7 </a:t>
            </a:r>
            <a:r>
              <a:rPr lang="sv-SE" dirty="0" err="1"/>
              <a:t>times</a:t>
            </a:r>
            <a:r>
              <a:rPr lang="sv-SE" dirty="0"/>
              <a:t> </a:t>
            </a:r>
            <a:r>
              <a:rPr lang="sv-SE" dirty="0" err="1"/>
              <a:t>higher</a:t>
            </a:r>
            <a:r>
              <a:rPr lang="sv-SE" dirty="0"/>
              <a:t> </a:t>
            </a:r>
            <a:r>
              <a:rPr lang="sv-SE" dirty="0" err="1"/>
              <a:t>price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10 </a:t>
            </a:r>
            <a:r>
              <a:rPr lang="sv-SE" dirty="0" err="1"/>
              <a:t>times</a:t>
            </a:r>
            <a:r>
              <a:rPr lang="sv-SE" dirty="0"/>
              <a:t> </a:t>
            </a:r>
            <a:r>
              <a:rPr lang="sv-SE" dirty="0" err="1"/>
              <a:t>longer</a:t>
            </a:r>
            <a:r>
              <a:rPr lang="sv-SE" dirty="0"/>
              <a:t> </a:t>
            </a:r>
            <a:r>
              <a:rPr lang="sv-SE" dirty="0" err="1"/>
              <a:t>working</a:t>
            </a:r>
            <a:r>
              <a:rPr lang="sv-SE" dirty="0"/>
              <a:t> </a:t>
            </a:r>
            <a:r>
              <a:rPr lang="sv-SE" dirty="0" err="1"/>
              <a:t>life</a:t>
            </a: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Saves </a:t>
            </a:r>
            <a:r>
              <a:rPr lang="sv-SE" dirty="0" err="1"/>
              <a:t>plenty</a:t>
            </a:r>
            <a:r>
              <a:rPr lang="sv-SE" dirty="0"/>
              <a:t> of </a:t>
            </a:r>
            <a:r>
              <a:rPr lang="sv-SE" dirty="0" err="1"/>
              <a:t>working</a:t>
            </a:r>
            <a:r>
              <a:rPr lang="sv-SE" dirty="0"/>
              <a:t> </a:t>
            </a:r>
            <a:r>
              <a:rPr lang="sv-SE" dirty="0" err="1"/>
              <a:t>time</a:t>
            </a:r>
            <a:r>
              <a:rPr lang="sv-SE" dirty="0"/>
              <a:t>, </a:t>
            </a:r>
            <a:r>
              <a:rPr lang="sv-SE" dirty="0" err="1"/>
              <a:t>example</a:t>
            </a:r>
            <a:r>
              <a:rPr lang="sv-SE" dirty="0"/>
              <a:t> NZ Aggressive 800 </a:t>
            </a:r>
            <a:r>
              <a:rPr lang="sv-SE" dirty="0" err="1"/>
              <a:t>with</a:t>
            </a:r>
            <a:r>
              <a:rPr lang="sv-SE" dirty="0"/>
              <a:t> a switch/turning </a:t>
            </a:r>
            <a:r>
              <a:rPr lang="sv-SE" dirty="0" err="1"/>
              <a:t>time</a:t>
            </a:r>
            <a:r>
              <a:rPr lang="sv-SE" dirty="0"/>
              <a:t> of 3h it saves 60 </a:t>
            </a:r>
            <a:r>
              <a:rPr lang="sv-SE" dirty="0" err="1"/>
              <a:t>hours</a:t>
            </a:r>
            <a:r>
              <a:rPr lang="sv-SE" dirty="0"/>
              <a:t> </a:t>
            </a:r>
            <a:r>
              <a:rPr lang="sv-SE" dirty="0" err="1"/>
              <a:t>throught</a:t>
            </a:r>
            <a:r>
              <a:rPr lang="sv-SE" dirty="0"/>
              <a:t> the </a:t>
            </a:r>
            <a:r>
              <a:rPr lang="sv-SE" dirty="0" err="1"/>
              <a:t>working</a:t>
            </a:r>
            <a:r>
              <a:rPr lang="sv-SE" dirty="0"/>
              <a:t> </a:t>
            </a:r>
            <a:r>
              <a:rPr lang="sv-SE" dirty="0" err="1"/>
              <a:t>life</a:t>
            </a:r>
            <a:r>
              <a:rPr lang="sv-SE" dirty="0"/>
              <a:t> of a Marathon </a:t>
            </a:r>
            <a:r>
              <a:rPr lang="sv-SE" dirty="0" err="1"/>
              <a:t>point</a:t>
            </a:r>
            <a:r>
              <a:rPr lang="sv-SE" dirty="0"/>
              <a:t> </a:t>
            </a:r>
            <a:r>
              <a:rPr lang="sv-SE" dirty="0" err="1"/>
              <a:t>where</a:t>
            </a:r>
            <a:r>
              <a:rPr lang="sv-SE" dirty="0"/>
              <a:t> 20 </a:t>
            </a:r>
            <a:r>
              <a:rPr lang="sv-SE" dirty="0" err="1"/>
              <a:t>turns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avoided</a:t>
            </a: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If </a:t>
            </a:r>
            <a:r>
              <a:rPr lang="sv-SE" dirty="0" err="1"/>
              <a:t>purchase</a:t>
            </a:r>
            <a:r>
              <a:rPr lang="sv-SE" dirty="0"/>
              <a:t> </a:t>
            </a:r>
            <a:r>
              <a:rPr lang="sv-SE" dirty="0" err="1"/>
              <a:t>price</a:t>
            </a:r>
            <a:r>
              <a:rPr lang="sv-SE" dirty="0"/>
              <a:t> </a:t>
            </a:r>
            <a:r>
              <a:rPr lang="sv-SE" dirty="0" err="1"/>
              <a:t>feels</a:t>
            </a:r>
            <a:r>
              <a:rPr lang="sv-SE" dirty="0"/>
              <a:t> </a:t>
            </a:r>
            <a:r>
              <a:rPr lang="sv-SE" dirty="0" err="1"/>
              <a:t>high</a:t>
            </a:r>
            <a:r>
              <a:rPr lang="sv-SE" dirty="0"/>
              <a:t>, start </a:t>
            </a:r>
            <a:r>
              <a:rPr lang="sv-SE" dirty="0" err="1"/>
              <a:t>year</a:t>
            </a:r>
            <a:r>
              <a:rPr lang="sv-SE" dirty="0"/>
              <a:t> </a:t>
            </a:r>
            <a:r>
              <a:rPr lang="sv-SE" dirty="0" err="1"/>
              <a:t>one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first</a:t>
            </a:r>
            <a:r>
              <a:rPr lang="sv-SE" dirty="0"/>
              <a:t> 2-3 </a:t>
            </a:r>
            <a:r>
              <a:rPr lang="sv-SE" dirty="0" err="1"/>
              <a:t>rows</a:t>
            </a:r>
            <a:r>
              <a:rPr lang="sv-SE" dirty="0"/>
              <a:t> and </a:t>
            </a:r>
            <a:r>
              <a:rPr lang="sv-SE" dirty="0" err="1"/>
              <a:t>use</a:t>
            </a:r>
            <a:r>
              <a:rPr lang="sv-SE" dirty="0"/>
              <a:t> </a:t>
            </a:r>
            <a:r>
              <a:rPr lang="sv-SE" dirty="0" err="1"/>
              <a:t>up</a:t>
            </a:r>
            <a:r>
              <a:rPr lang="sv-SE" dirty="0"/>
              <a:t> the final </a:t>
            </a:r>
            <a:r>
              <a:rPr lang="sv-SE" dirty="0" err="1"/>
              <a:t>wear</a:t>
            </a:r>
            <a:r>
              <a:rPr lang="sv-SE" dirty="0"/>
              <a:t> </a:t>
            </a:r>
            <a:r>
              <a:rPr lang="sv-SE" dirty="0" err="1"/>
              <a:t>steel</a:t>
            </a:r>
            <a:r>
              <a:rPr lang="sv-SE" dirty="0"/>
              <a:t> on the last </a:t>
            </a:r>
            <a:r>
              <a:rPr lang="sv-SE" dirty="0" err="1"/>
              <a:t>rows</a:t>
            </a:r>
            <a:r>
              <a:rPr lang="sv-SE" dirty="0"/>
              <a:t> </a:t>
            </a:r>
            <a:r>
              <a:rPr lang="sv-SE" dirty="0" err="1"/>
              <a:t>before</a:t>
            </a:r>
            <a:r>
              <a:rPr lang="sv-SE" dirty="0"/>
              <a:t> </a:t>
            </a:r>
            <a:r>
              <a:rPr lang="sv-SE" dirty="0" err="1"/>
              <a:t>switching</a:t>
            </a:r>
            <a:r>
              <a:rPr lang="sv-SE" dirty="0"/>
              <a:t> to </a:t>
            </a:r>
            <a:r>
              <a:rPr lang="sv-SE" dirty="0" err="1"/>
              <a:t>them</a:t>
            </a: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2ECEE9-0531-4A38-80E7-95F5FD6FDF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418" b="29028"/>
          <a:stretch/>
        </p:blipFill>
        <p:spPr>
          <a:xfrm>
            <a:off x="2068675" y="3550964"/>
            <a:ext cx="8534649" cy="265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643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4571" y="2365601"/>
            <a:ext cx="7920000" cy="615553"/>
          </a:xfrm>
        </p:spPr>
        <p:txBody>
          <a:bodyPr/>
          <a:lstStyle/>
          <a:p>
            <a:pPr algn="ctr"/>
            <a:r>
              <a:rPr lang="en-GB" sz="4000" dirty="0"/>
              <a:t>Competitors</a:t>
            </a:r>
          </a:p>
        </p:txBody>
      </p:sp>
    </p:spTree>
    <p:extLst>
      <p:ext uri="{BB962C8B-B14F-4D97-AF65-F5344CB8AC3E}">
        <p14:creationId xmlns:p14="http://schemas.microsoft.com/office/powerpoint/2010/main" val="13858527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63043-ECDB-4BC5-8D2B-CFDB62EF3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Spalding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51C24-6DE9-45D7-8027-31BB6AF6FF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A </a:t>
            </a:r>
            <a:r>
              <a:rPr lang="sv-SE" dirty="0" err="1"/>
              <a:t>higher</a:t>
            </a:r>
            <a:r>
              <a:rPr lang="sv-SE" dirty="0"/>
              <a:t> </a:t>
            </a:r>
            <a:r>
              <a:rPr lang="sv-SE" dirty="0" err="1"/>
              <a:t>middle</a:t>
            </a:r>
            <a:r>
              <a:rPr lang="sv-SE" dirty="0"/>
              <a:t> of the </a:t>
            </a:r>
            <a:r>
              <a:rPr lang="sv-SE" dirty="0" err="1"/>
              <a:t>point</a:t>
            </a:r>
            <a:r>
              <a:rPr lang="sv-SE" dirty="0"/>
              <a:t> </a:t>
            </a:r>
            <a:r>
              <a:rPr lang="sv-SE" dirty="0" err="1"/>
              <a:t>will</a:t>
            </a:r>
            <a:r>
              <a:rPr lang="sv-SE" dirty="0"/>
              <a:t> push </a:t>
            </a:r>
            <a:r>
              <a:rPr lang="sv-SE" dirty="0" err="1"/>
              <a:t>soil</a:t>
            </a:r>
            <a:r>
              <a:rPr lang="sv-SE" dirty="0"/>
              <a:t> to the sides </a:t>
            </a:r>
            <a:r>
              <a:rPr lang="sv-SE" dirty="0" err="1"/>
              <a:t>reducing</a:t>
            </a:r>
            <a:r>
              <a:rPr lang="sv-SE" dirty="0"/>
              <a:t> the </a:t>
            </a:r>
            <a:r>
              <a:rPr lang="sv-SE" dirty="0" err="1"/>
              <a:t>amount</a:t>
            </a:r>
            <a:r>
              <a:rPr lang="sv-SE" dirty="0"/>
              <a:t> of </a:t>
            </a:r>
            <a:r>
              <a:rPr lang="sv-SE" dirty="0" err="1"/>
              <a:t>soil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reaches</a:t>
            </a:r>
            <a:r>
              <a:rPr lang="sv-SE" dirty="0"/>
              <a:t> the </a:t>
            </a:r>
            <a:r>
              <a:rPr lang="sv-SE" dirty="0" err="1"/>
              <a:t>shin</a:t>
            </a:r>
            <a:r>
              <a:rPr lang="sv-SE" dirty="0"/>
              <a:t> for </a:t>
            </a:r>
            <a:r>
              <a:rPr lang="sv-SE" dirty="0" err="1"/>
              <a:t>mixing</a:t>
            </a:r>
            <a:r>
              <a:rPr lang="sv-SE" dirty="0"/>
              <a:t>. </a:t>
            </a:r>
            <a:r>
              <a:rPr lang="sv-SE" dirty="0" err="1"/>
              <a:t>This</a:t>
            </a:r>
            <a:r>
              <a:rPr lang="sv-SE" dirty="0"/>
              <a:t> </a:t>
            </a:r>
            <a:r>
              <a:rPr lang="sv-SE" dirty="0" err="1"/>
              <a:t>will</a:t>
            </a:r>
            <a:r>
              <a:rPr lang="sv-SE" dirty="0"/>
              <a:t> </a:t>
            </a:r>
            <a:r>
              <a:rPr lang="sv-SE" dirty="0" err="1"/>
              <a:t>require</a:t>
            </a:r>
            <a:r>
              <a:rPr lang="sv-SE" dirty="0"/>
              <a:t> a </a:t>
            </a:r>
            <a:r>
              <a:rPr lang="sv-SE" dirty="0" err="1"/>
              <a:t>bigger</a:t>
            </a:r>
            <a:r>
              <a:rPr lang="sv-SE" dirty="0"/>
              <a:t> </a:t>
            </a:r>
            <a:r>
              <a:rPr lang="sv-SE" dirty="0" err="1"/>
              <a:t>working</a:t>
            </a:r>
            <a:r>
              <a:rPr lang="sv-SE" dirty="0"/>
              <a:t> </a:t>
            </a:r>
            <a:r>
              <a:rPr lang="sv-SE" dirty="0" err="1"/>
              <a:t>depth</a:t>
            </a:r>
            <a:r>
              <a:rPr lang="sv-SE" dirty="0"/>
              <a:t> to </a:t>
            </a:r>
            <a:r>
              <a:rPr lang="sv-SE" dirty="0" err="1"/>
              <a:t>achieve</a:t>
            </a:r>
            <a:r>
              <a:rPr lang="sv-SE" dirty="0"/>
              <a:t> the same </a:t>
            </a:r>
            <a:r>
              <a:rPr lang="sv-SE" dirty="0" err="1"/>
              <a:t>result</a:t>
            </a:r>
            <a:r>
              <a:rPr lang="sv-SE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No </a:t>
            </a:r>
            <a:r>
              <a:rPr lang="sv-SE" dirty="0" err="1"/>
              <a:t>folded</a:t>
            </a:r>
            <a:r>
              <a:rPr lang="sv-SE" dirty="0"/>
              <a:t> hard </a:t>
            </a:r>
            <a:r>
              <a:rPr lang="sv-SE" dirty="0" err="1"/>
              <a:t>metal</a:t>
            </a:r>
            <a:r>
              <a:rPr lang="sv-SE" dirty="0"/>
              <a:t> </a:t>
            </a:r>
            <a:r>
              <a:rPr lang="sv-SE" dirty="0" err="1"/>
              <a:t>around</a:t>
            </a:r>
            <a:r>
              <a:rPr lang="sv-SE" dirty="0"/>
              <a:t> the </a:t>
            </a:r>
            <a:r>
              <a:rPr lang="sv-SE" dirty="0" err="1"/>
              <a:t>tip</a:t>
            </a:r>
            <a:r>
              <a:rPr lang="sv-SE" dirty="0"/>
              <a:t>, </a:t>
            </a:r>
            <a:r>
              <a:rPr lang="sv-SE" dirty="0" err="1"/>
              <a:t>wear</a:t>
            </a:r>
            <a:r>
              <a:rPr lang="sv-SE" dirty="0"/>
              <a:t> from back and </a:t>
            </a:r>
            <a:r>
              <a:rPr lang="sv-SE" dirty="0" err="1"/>
              <a:t>higher</a:t>
            </a:r>
            <a:r>
              <a:rPr lang="sv-SE" dirty="0"/>
              <a:t> </a:t>
            </a:r>
            <a:r>
              <a:rPr lang="sv-SE" dirty="0" err="1"/>
              <a:t>sensitivity</a:t>
            </a:r>
            <a:r>
              <a:rPr lang="sv-SE" dirty="0"/>
              <a:t> to </a:t>
            </a:r>
            <a:r>
              <a:rPr lang="sv-SE" dirty="0" err="1"/>
              <a:t>stones</a:t>
            </a: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Same </a:t>
            </a:r>
            <a:r>
              <a:rPr lang="sv-SE" dirty="0" err="1"/>
              <a:t>soil</a:t>
            </a:r>
            <a:r>
              <a:rPr lang="sv-SE" dirty="0"/>
              <a:t> to </a:t>
            </a:r>
            <a:r>
              <a:rPr lang="sv-SE" dirty="0" err="1"/>
              <a:t>soil</a:t>
            </a:r>
            <a:r>
              <a:rPr lang="sv-SE" dirty="0"/>
              <a:t> design as </a:t>
            </a:r>
            <a:r>
              <a:rPr lang="sv-SE" dirty="0" err="1"/>
              <a:t>several</a:t>
            </a:r>
            <a:r>
              <a:rPr lang="sv-SE" dirty="0"/>
              <a:t> </a:t>
            </a:r>
            <a:r>
              <a:rPr lang="sv-SE" dirty="0" err="1"/>
              <a:t>competitors</a:t>
            </a:r>
            <a:r>
              <a:rPr lang="sv-SE" dirty="0"/>
              <a:t> – no </a:t>
            </a:r>
            <a:r>
              <a:rPr lang="sv-SE" dirty="0" err="1"/>
              <a:t>function</a:t>
            </a:r>
            <a:r>
              <a:rPr lang="sv-SE" dirty="0"/>
              <a:t>, just stops </a:t>
            </a:r>
            <a:r>
              <a:rPr lang="sv-SE" dirty="0" err="1"/>
              <a:t>soil</a:t>
            </a:r>
            <a:r>
              <a:rPr lang="sv-SE" dirty="0"/>
              <a:t> </a:t>
            </a:r>
            <a:r>
              <a:rPr lang="sv-SE" dirty="0" err="1"/>
              <a:t>flow</a:t>
            </a:r>
            <a:endParaRPr lang="sv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299B95-481D-4D81-B91A-F7C48F364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539" y="1358961"/>
            <a:ext cx="5668567" cy="447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701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7829" y="2372858"/>
            <a:ext cx="3481028" cy="615553"/>
          </a:xfrm>
        </p:spPr>
        <p:txBody>
          <a:bodyPr/>
          <a:lstStyle/>
          <a:p>
            <a:pPr algn="ctr"/>
            <a:r>
              <a:rPr lang="en-GB" sz="4000" dirty="0" err="1"/>
              <a:t>Agricarb</a:t>
            </a:r>
            <a:endParaRPr lang="en-GB" noProof="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1011" y="1"/>
            <a:ext cx="2218703" cy="6021459"/>
          </a:xfrm>
        </p:spPr>
      </p:pic>
    </p:spTree>
    <p:extLst>
      <p:ext uri="{BB962C8B-B14F-4D97-AF65-F5344CB8AC3E}">
        <p14:creationId xmlns:p14="http://schemas.microsoft.com/office/powerpoint/2010/main" val="30302974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0" y="486001"/>
            <a:ext cx="7307762" cy="492443"/>
          </a:xfr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 noProof="0" dirty="0"/>
              <a:t>Flat hard metal plate! </a:t>
            </a:r>
          </a:p>
        </p:txBody>
      </p:sp>
      <p:pic>
        <p:nvPicPr>
          <p:cNvPr id="1026" name="83781778-B33B-4FCD-B79A-662D33924BBA" descr="83781778-B33B-4FCD-B79A-662D33924BBA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 flipV="1">
            <a:off x="6957502" y="1431820"/>
            <a:ext cx="3415775" cy="400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0253B5A-AAA0-4857-880C-DACBC0734307" descr="327E6FD7-0BC5-42D8-9A08-C3F647DCDC9B@vv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86868" y="1364715"/>
            <a:ext cx="3394698" cy="1838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4017" y="3330438"/>
            <a:ext cx="4360403" cy="224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66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612147"/>
            <a:ext cx="9144000" cy="303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0" y="486001"/>
            <a:ext cx="8532000" cy="492443"/>
          </a:xfr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 noProof="0" dirty="0"/>
              <a:t>Plant impact different point wear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3074341" y="3380082"/>
            <a:ext cx="3473214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ys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5023556" y="3692408"/>
            <a:ext cx="1524000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ys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Right Brace 12"/>
          <p:cNvSpPr/>
          <p:nvPr/>
        </p:nvSpPr>
        <p:spPr bwMode="auto">
          <a:xfrm>
            <a:off x="6575777" y="3380082"/>
            <a:ext cx="154282" cy="312326"/>
          </a:xfrm>
          <a:prstGeom prst="rightBrac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81280" tIns="40640" rIns="81280" bIns="40640" numCol="1" rtlCol="0" anchor="t" anchorCtr="0" compatLnSpc="1">
            <a:prstTxWarp prst="textNoShape">
              <a:avLst/>
            </a:prstTxWarp>
          </a:bodyPr>
          <a:lstStyle/>
          <a:p>
            <a:pPr defTabSz="812810" fontAlgn="base">
              <a:spcBef>
                <a:spcPct val="0"/>
              </a:spcBef>
              <a:spcAft>
                <a:spcPct val="0"/>
              </a:spcAft>
            </a:pPr>
            <a:endParaRPr lang="en-GB" sz="2133" dirty="0">
              <a:latin typeface="Georgi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99675" y="3331060"/>
            <a:ext cx="3665126" cy="338554"/>
          </a:xfrm>
          <a:prstGeom prst="rect">
            <a:avLst/>
          </a:prstGeom>
          <a:solidFill>
            <a:schemeClr val="bg2">
              <a:lumMod val="20000"/>
              <a:lumOff val="80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Root development difference</a:t>
            </a:r>
          </a:p>
        </p:txBody>
      </p:sp>
      <p:sp>
        <p:nvSpPr>
          <p:cNvPr id="15" name="Down Arrow 14"/>
          <p:cNvSpPr/>
          <p:nvPr/>
        </p:nvSpPr>
        <p:spPr bwMode="auto">
          <a:xfrm rot="10800000">
            <a:off x="2995320" y="4542328"/>
            <a:ext cx="684860" cy="511763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1280" tIns="40640" rIns="81280" bIns="40640" numCol="1" rtlCol="0" anchor="t" anchorCtr="0" compatLnSpc="1">
            <a:prstTxWarp prst="textNoShape">
              <a:avLst/>
            </a:prstTxWarp>
          </a:bodyPr>
          <a:lstStyle/>
          <a:p>
            <a:pPr defTabSz="812810" fontAlgn="base">
              <a:spcBef>
                <a:spcPct val="0"/>
              </a:spcBef>
              <a:spcAft>
                <a:spcPct val="0"/>
              </a:spcAft>
            </a:pPr>
            <a:endParaRPr lang="en-GB" sz="2133" dirty="0">
              <a:latin typeface="Georg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7718" y="5054090"/>
            <a:ext cx="3333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Compaction – nutrient + water access problem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27201" y="1588913"/>
            <a:ext cx="8481718" cy="47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89" dirty="0"/>
              <a:t>50% point makes 50% of the work!</a:t>
            </a:r>
          </a:p>
        </p:txBody>
      </p:sp>
    </p:spTree>
    <p:extLst>
      <p:ext uri="{BB962C8B-B14F-4D97-AF65-F5344CB8AC3E}">
        <p14:creationId xmlns:p14="http://schemas.microsoft.com/office/powerpoint/2010/main" val="15594940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0" y="486001"/>
            <a:ext cx="7920000" cy="492443"/>
          </a:xfr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 noProof="0" dirty="0"/>
              <a:t>Brazing better than welding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6000" y="1181404"/>
            <a:ext cx="3535718" cy="4114800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If this surface was fuel efficient – why isn't a plough body uneven? Same task! </a:t>
            </a:r>
          </a:p>
          <a:p>
            <a:pPr marL="0" indent="0">
              <a:buNone/>
            </a:pPr>
            <a:r>
              <a:rPr lang="en-GB" sz="2400" dirty="0"/>
              <a:t>Welding creates friction - HIDDEN COST!  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3"/>
          <a:stretch/>
        </p:blipFill>
        <p:spPr>
          <a:xfrm>
            <a:off x="2628754" y="3882571"/>
            <a:ext cx="1451475" cy="21493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062" y="1308093"/>
            <a:ext cx="4676957" cy="444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653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0" y="486001"/>
            <a:ext cx="7920000" cy="492443"/>
          </a:xfr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 noProof="0" dirty="0"/>
              <a:t>Test result after 920 ha</a:t>
            </a:r>
          </a:p>
        </p:txBody>
      </p:sp>
      <p:pic>
        <p:nvPicPr>
          <p:cNvPr id="4098" name="Picture 2" descr="9f28c527-e358-42d0-99dd-e6baec37aa22@eurprd0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6001" y="1425637"/>
            <a:ext cx="7012055" cy="338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68915" y="1240971"/>
            <a:ext cx="204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err="1"/>
              <a:t>Length</a:t>
            </a:r>
            <a:endParaRPr lang="sv-SE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466115" y="1240971"/>
            <a:ext cx="204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 err="1"/>
              <a:t>Weight</a:t>
            </a:r>
            <a:endParaRPr lang="sv-SE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743201" y="4808644"/>
            <a:ext cx="1451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/>
              <a:t>Agricarb</a:t>
            </a:r>
            <a:endParaRPr lang="sv-SE" dirty="0"/>
          </a:p>
        </p:txBody>
      </p:sp>
      <p:sp>
        <p:nvSpPr>
          <p:cNvPr id="8" name="TextBox 7"/>
          <p:cNvSpPr txBox="1"/>
          <p:nvPr/>
        </p:nvSpPr>
        <p:spPr>
          <a:xfrm>
            <a:off x="3946534" y="4808644"/>
            <a:ext cx="1451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Väderstad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20229" y="4808644"/>
            <a:ext cx="1451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/>
              <a:t>Agricarb</a:t>
            </a:r>
            <a:endParaRPr lang="sv-SE" dirty="0"/>
          </a:p>
        </p:txBody>
      </p:sp>
      <p:sp>
        <p:nvSpPr>
          <p:cNvPr id="10" name="TextBox 9"/>
          <p:cNvSpPr txBox="1"/>
          <p:nvPr/>
        </p:nvSpPr>
        <p:spPr>
          <a:xfrm>
            <a:off x="7061201" y="4808644"/>
            <a:ext cx="1451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Väderstad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121BEA-6AEA-46E6-A7CB-37D7304A785E}"/>
              </a:ext>
            </a:extLst>
          </p:cNvPr>
          <p:cNvSpPr txBox="1"/>
          <p:nvPr/>
        </p:nvSpPr>
        <p:spPr>
          <a:xfrm>
            <a:off x="2233575" y="5376673"/>
            <a:ext cx="6279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 general </a:t>
            </a:r>
            <a:r>
              <a:rPr lang="sv-SE" dirty="0" err="1"/>
              <a:t>rule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thumb</a:t>
            </a:r>
            <a:r>
              <a:rPr lang="sv-SE" dirty="0"/>
              <a:t> </a:t>
            </a:r>
            <a:r>
              <a:rPr lang="sv-SE" dirty="0" err="1"/>
              <a:t>says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hard </a:t>
            </a:r>
            <a:r>
              <a:rPr lang="sv-SE" dirty="0" err="1"/>
              <a:t>metal</a:t>
            </a:r>
            <a:r>
              <a:rPr lang="sv-SE" dirty="0"/>
              <a:t> has a </a:t>
            </a:r>
            <a:r>
              <a:rPr lang="sv-SE" dirty="0" err="1"/>
              <a:t>life</a:t>
            </a:r>
            <a:r>
              <a:rPr lang="sv-SE" dirty="0"/>
              <a:t> span </a:t>
            </a:r>
            <a:r>
              <a:rPr lang="sv-SE" dirty="0" err="1"/>
              <a:t>of</a:t>
            </a:r>
            <a:r>
              <a:rPr lang="sv-SE" dirty="0"/>
              <a:t> app. 4-5 </a:t>
            </a:r>
            <a:r>
              <a:rPr lang="sv-SE" dirty="0" err="1"/>
              <a:t>times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a hard </a:t>
            </a:r>
            <a:r>
              <a:rPr lang="sv-SE" dirty="0" err="1"/>
              <a:t>metal</a:t>
            </a:r>
            <a:r>
              <a:rPr lang="sv-SE" dirty="0"/>
              <a:t> </a:t>
            </a:r>
            <a:r>
              <a:rPr lang="sv-SE" dirty="0" err="1"/>
              <a:t>welding</a:t>
            </a:r>
            <a:r>
              <a:rPr lang="sv-SE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668247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0" y="486001"/>
            <a:ext cx="7920000" cy="492443"/>
          </a:xfr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 noProof="0" dirty="0"/>
              <a:t>Marathon maintains the working width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300" y="978443"/>
            <a:ext cx="7101400" cy="5021835"/>
          </a:xfrm>
        </p:spPr>
      </p:pic>
    </p:spTree>
    <p:extLst>
      <p:ext uri="{BB962C8B-B14F-4D97-AF65-F5344CB8AC3E}">
        <p14:creationId xmlns:p14="http://schemas.microsoft.com/office/powerpoint/2010/main" val="17214632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0" y="486001"/>
            <a:ext cx="7920000" cy="492443"/>
          </a:xfr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 noProof="0" dirty="0"/>
              <a:t>Added steel on right spot keeps the width</a:t>
            </a:r>
          </a:p>
        </p:txBody>
      </p:sp>
      <p:pic>
        <p:nvPicPr>
          <p:cNvPr id="3074" name="3DFC297C-B575-49B0-A2D0-7A92989F305B" descr="3DFC297C-B575-49B0-A2D0-7A92989F305B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010273" y="2088528"/>
            <a:ext cx="4109812" cy="3082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CF668FB9-75F2-44D9-A1DC-DD15EF238C73" descr="CF668FB9-75F2-44D9-A1DC-DD15EF238C7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4401" y="1574801"/>
            <a:ext cx="5883896" cy="228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 rot="5400000">
            <a:off x="1698171" y="1117601"/>
            <a:ext cx="732972" cy="769257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ight Arrow 7"/>
          <p:cNvSpPr/>
          <p:nvPr/>
        </p:nvSpPr>
        <p:spPr>
          <a:xfrm rot="5400000">
            <a:off x="3855244" y="1117601"/>
            <a:ext cx="732972" cy="769257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ight Arrow 4"/>
          <p:cNvSpPr/>
          <p:nvPr/>
        </p:nvSpPr>
        <p:spPr>
          <a:xfrm>
            <a:off x="5958115" y="2133601"/>
            <a:ext cx="587829" cy="58419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ight Arrow 9"/>
          <p:cNvSpPr/>
          <p:nvPr/>
        </p:nvSpPr>
        <p:spPr>
          <a:xfrm>
            <a:off x="9100458" y="2133600"/>
            <a:ext cx="587829" cy="58419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63752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Comparison field test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7653" y="1059874"/>
            <a:ext cx="3803074" cy="4796596"/>
          </a:xfrm>
        </p:spPr>
      </p:pic>
      <p:sp>
        <p:nvSpPr>
          <p:cNvPr id="5" name="TextBox 4"/>
          <p:cNvSpPr txBox="1"/>
          <p:nvPr/>
        </p:nvSpPr>
        <p:spPr>
          <a:xfrm>
            <a:off x="2246837" y="1877291"/>
            <a:ext cx="1403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err="1"/>
              <a:t>Agrocarb</a:t>
            </a:r>
            <a:endParaRPr lang="sv-SE" b="1" dirty="0"/>
          </a:p>
          <a:p>
            <a:r>
              <a:rPr lang="sv-SE" dirty="0" err="1"/>
              <a:t>Removed</a:t>
            </a:r>
            <a:r>
              <a:rPr lang="sv-SE" dirty="0"/>
              <a:t> </a:t>
            </a:r>
            <a:r>
              <a:rPr lang="sv-SE" dirty="0" err="1"/>
              <a:t>after</a:t>
            </a:r>
            <a:r>
              <a:rPr lang="sv-SE" dirty="0"/>
              <a:t> 1300ha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47707" y="1877291"/>
            <a:ext cx="1403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/>
              <a:t>Marathon</a:t>
            </a:r>
          </a:p>
          <a:p>
            <a:r>
              <a:rPr lang="sv-SE" dirty="0"/>
              <a:t>2130ha, still going strong</a:t>
            </a:r>
          </a:p>
        </p:txBody>
      </p:sp>
    </p:spTree>
    <p:extLst>
      <p:ext uri="{BB962C8B-B14F-4D97-AF65-F5344CB8AC3E}">
        <p14:creationId xmlns:p14="http://schemas.microsoft.com/office/powerpoint/2010/main" val="12689013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7829" y="2372858"/>
            <a:ext cx="3481028" cy="615553"/>
          </a:xfrm>
        </p:spPr>
        <p:txBody>
          <a:bodyPr/>
          <a:lstStyle/>
          <a:p>
            <a:pPr algn="ctr"/>
            <a:r>
              <a:rPr lang="en-GB" sz="4000" dirty="0"/>
              <a:t>Frank Original</a:t>
            </a:r>
            <a:endParaRPr lang="en-GB" noProof="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1098" y="42154"/>
            <a:ext cx="2044731" cy="6053846"/>
          </a:xfrm>
        </p:spPr>
      </p:pic>
    </p:spTree>
    <p:extLst>
      <p:ext uri="{BB962C8B-B14F-4D97-AF65-F5344CB8AC3E}">
        <p14:creationId xmlns:p14="http://schemas.microsoft.com/office/powerpoint/2010/main" val="26204099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365992" y="1909334"/>
            <a:ext cx="4868008" cy="3652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6001" y="486001"/>
            <a:ext cx="826238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dirty="0"/>
              <a:t>Short front tooth increases working life</a:t>
            </a:r>
          </a:p>
        </p:txBody>
      </p:sp>
      <p:pic>
        <p:nvPicPr>
          <p:cNvPr id="4" name="Picture 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887148" y="3906021"/>
            <a:ext cx="1996441" cy="18935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08355" y="1845736"/>
            <a:ext cx="24127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copy with long front tooth – wear around point, increases draw force requirement and shortens life time </a:t>
            </a:r>
          </a:p>
        </p:txBody>
      </p:sp>
      <p:pic>
        <p:nvPicPr>
          <p:cNvPr id="6" name="Grafik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046512">
            <a:off x="1837618" y="3617141"/>
            <a:ext cx="2057274" cy="190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015778" y="2989089"/>
            <a:ext cx="1836484" cy="8654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Box 7"/>
          <p:cNvSpPr txBox="1"/>
          <p:nvPr/>
        </p:nvSpPr>
        <p:spPr>
          <a:xfrm>
            <a:off x="1891809" y="1764099"/>
            <a:ext cx="20844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Marathon – perfect wear pattern also after extreme usage (2900 ha)</a:t>
            </a:r>
          </a:p>
        </p:txBody>
      </p:sp>
    </p:spTree>
    <p:extLst>
      <p:ext uri="{BB962C8B-B14F-4D97-AF65-F5344CB8AC3E}">
        <p14:creationId xmlns:p14="http://schemas.microsoft.com/office/powerpoint/2010/main" val="25416755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0" y="486001"/>
            <a:ext cx="7307762" cy="492443"/>
          </a:xfr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 noProof="0" dirty="0"/>
              <a:t>Flat hard metal plates! </a:t>
            </a:r>
          </a:p>
        </p:txBody>
      </p:sp>
      <p:pic>
        <p:nvPicPr>
          <p:cNvPr id="5" name="A0253B5A-AAA0-4857-880C-DACBC0734307" descr="327E6FD7-0BC5-42D8-9A08-C3F647DCDC9B@vv"/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86868" y="1364715"/>
            <a:ext cx="3394698" cy="1838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4017" y="3330438"/>
            <a:ext cx="4360403" cy="22402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528763" y="1648524"/>
            <a:ext cx="4435638" cy="36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385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2179" y="1657282"/>
            <a:ext cx="3900804" cy="33341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041" y="1481177"/>
            <a:ext cx="3638314" cy="34089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28041" y="5048094"/>
            <a:ext cx="3638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Marathon – hard metal protects back side from wear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28011" y="5048093"/>
            <a:ext cx="3638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Competitors – wear from back side leads hard metal to break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6000" y="486001"/>
            <a:ext cx="820401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3200" dirty="0" err="1"/>
              <a:t>Its</a:t>
            </a:r>
            <a:r>
              <a:rPr lang="sv-SE" sz="3200" dirty="0"/>
              <a:t> all </a:t>
            </a:r>
            <a:r>
              <a:rPr lang="sv-SE" sz="3200" dirty="0" err="1"/>
              <a:t>about</a:t>
            </a:r>
            <a:r>
              <a:rPr lang="sv-SE" sz="3200" dirty="0"/>
              <a:t> the back </a:t>
            </a:r>
            <a:r>
              <a:rPr lang="sv-SE" sz="3200" dirty="0" err="1"/>
              <a:t>side</a:t>
            </a:r>
            <a:r>
              <a:rPr lang="sv-SE" sz="3200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2043232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6067" y="1631707"/>
            <a:ext cx="4476022" cy="2317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8112" y="4020842"/>
            <a:ext cx="1853021" cy="207232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feld 1"/>
          <p:cNvSpPr txBox="1">
            <a:spLocks noChangeArrowheads="1"/>
          </p:cNvSpPr>
          <p:nvPr/>
        </p:nvSpPr>
        <p:spPr bwMode="auto">
          <a:xfrm>
            <a:off x="1702677" y="1156663"/>
            <a:ext cx="4393324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133" dirty="0">
                <a:latin typeface="+mj-lt"/>
              </a:rPr>
              <a:t>Conventional hard metal point</a:t>
            </a:r>
            <a:endParaRPr lang="en-US" altLang="en-US" sz="1244" dirty="0">
              <a:latin typeface="+mj-lt"/>
            </a:endParaRPr>
          </a:p>
        </p:txBody>
      </p:sp>
      <p:pic>
        <p:nvPicPr>
          <p:cNvPr id="13" name="Grafik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01754" y="1631707"/>
            <a:ext cx="4406895" cy="231351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Gerader Verbinder 3"/>
          <p:cNvCxnSpPr/>
          <p:nvPr/>
        </p:nvCxnSpPr>
        <p:spPr>
          <a:xfrm flipH="1">
            <a:off x="6096002" y="1278377"/>
            <a:ext cx="10427" cy="54456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/>
          <p:nvPr/>
        </p:nvSpPr>
        <p:spPr>
          <a:xfrm rot="16610480">
            <a:off x="8839419" y="4313376"/>
            <a:ext cx="1596750" cy="17640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252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5294" y="4020570"/>
            <a:ext cx="1870843" cy="2072596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Ellipse 1"/>
          <p:cNvSpPr/>
          <p:nvPr/>
        </p:nvSpPr>
        <p:spPr>
          <a:xfrm rot="17564168">
            <a:off x="5099821" y="4879151"/>
            <a:ext cx="1304588" cy="5948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252" dirty="0"/>
          </a:p>
        </p:txBody>
      </p:sp>
      <p:sp>
        <p:nvSpPr>
          <p:cNvPr id="17" name="Textfeld 1"/>
          <p:cNvSpPr txBox="1">
            <a:spLocks noChangeArrowheads="1"/>
          </p:cNvSpPr>
          <p:nvPr/>
        </p:nvSpPr>
        <p:spPr bwMode="auto">
          <a:xfrm>
            <a:off x="6208537" y="1198877"/>
            <a:ext cx="4393324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133" dirty="0">
                <a:latin typeface="+mj-lt"/>
              </a:rPr>
              <a:t>Marathon with angled hard metal</a:t>
            </a:r>
            <a:endParaRPr lang="en-US" altLang="en-US" sz="1244" dirty="0">
              <a:latin typeface="+mj-lt"/>
            </a:endParaRPr>
          </a:p>
        </p:txBody>
      </p:sp>
      <p:sp>
        <p:nvSpPr>
          <p:cNvPr id="21" name="Textfeld 1"/>
          <p:cNvSpPr txBox="1">
            <a:spLocks noChangeArrowheads="1"/>
          </p:cNvSpPr>
          <p:nvPr/>
        </p:nvSpPr>
        <p:spPr bwMode="auto">
          <a:xfrm>
            <a:off x="1556067" y="4121737"/>
            <a:ext cx="2320574" cy="10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133" dirty="0">
                <a:latin typeface="+mj-lt"/>
              </a:rPr>
              <a:t>Material wear back leads to cracked hard metal</a:t>
            </a:r>
            <a:endParaRPr lang="en-US" altLang="en-US" sz="1244" dirty="0">
              <a:latin typeface="+mj-lt"/>
            </a:endParaRPr>
          </a:p>
        </p:txBody>
      </p:sp>
      <p:sp>
        <p:nvSpPr>
          <p:cNvPr id="23" name="Textfeld 1"/>
          <p:cNvSpPr txBox="1">
            <a:spLocks noChangeArrowheads="1"/>
          </p:cNvSpPr>
          <p:nvPr/>
        </p:nvSpPr>
        <p:spPr bwMode="auto">
          <a:xfrm>
            <a:off x="6136105" y="4117238"/>
            <a:ext cx="2320574" cy="74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133" dirty="0">
                <a:latin typeface="+mj-lt"/>
              </a:rPr>
              <a:t>Very little wear back  </a:t>
            </a:r>
            <a:endParaRPr lang="en-US" altLang="en-US" sz="1244" dirty="0">
              <a:latin typeface="+mj-lt"/>
            </a:endParaRPr>
          </a:p>
        </p:txBody>
      </p:sp>
      <p:sp>
        <p:nvSpPr>
          <p:cNvPr id="25" name="Textfeld 1"/>
          <p:cNvSpPr txBox="1">
            <a:spLocks noChangeArrowheads="1"/>
          </p:cNvSpPr>
          <p:nvPr/>
        </p:nvSpPr>
        <p:spPr bwMode="auto">
          <a:xfrm>
            <a:off x="2136001" y="486001"/>
            <a:ext cx="826305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latin typeface="+mj-lt"/>
              </a:rPr>
              <a:t>Angled hard metal – increases life time</a:t>
            </a:r>
          </a:p>
        </p:txBody>
      </p:sp>
    </p:spTree>
    <p:extLst>
      <p:ext uri="{BB962C8B-B14F-4D97-AF65-F5344CB8AC3E}">
        <p14:creationId xmlns:p14="http://schemas.microsoft.com/office/powerpoint/2010/main" val="895807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0" y="486001"/>
            <a:ext cx="8074800" cy="492443"/>
          </a:xfr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 noProof="0" dirty="0"/>
              <a:t>Marathon – maintained depth and mixing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8867" y="1408183"/>
            <a:ext cx="3481021" cy="45089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5314" y="1395231"/>
            <a:ext cx="3553212" cy="452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668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769" y="1163008"/>
            <a:ext cx="3571117" cy="3077766"/>
          </a:xfrm>
        </p:spPr>
        <p:txBody>
          <a:bodyPr/>
          <a:lstStyle/>
          <a:p>
            <a:pPr algn="ctr"/>
            <a:r>
              <a:rPr lang="en-GB" sz="4000" dirty="0"/>
              <a:t>Wear progress – point width reduced</a:t>
            </a:r>
            <a:br>
              <a:rPr lang="en-GB" sz="4000" dirty="0"/>
            </a:br>
            <a:r>
              <a:rPr lang="en-GB" sz="4000" dirty="0"/>
              <a:t>Very little stone resistance</a:t>
            </a:r>
          </a:p>
        </p:txBody>
      </p:sp>
      <p:pic>
        <p:nvPicPr>
          <p:cNvPr id="2050" name="10327CB0-20E8-45EC-97B5-9E0C940DF888" descr="10327CB0-20E8-45EC-97B5-9E0C940DF88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675351" y="811050"/>
            <a:ext cx="6488386" cy="4866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23416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0" y="486001"/>
            <a:ext cx="7920000" cy="492443"/>
          </a:xfr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 noProof="0" dirty="0"/>
              <a:t>Forged better than milled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6000" y="1689490"/>
            <a:ext cx="4479966" cy="2741194"/>
          </a:xfrm>
        </p:spPr>
        <p:txBody>
          <a:bodyPr/>
          <a:lstStyle/>
          <a:p>
            <a:pPr marL="252000" indent="-252000">
              <a:spcBef>
                <a:spcPts val="600"/>
              </a:spcBef>
            </a:pPr>
            <a:r>
              <a:rPr lang="en-GB" sz="2400" dirty="0"/>
              <a:t>Marathon is fully forged while Frank mills the back of their points</a:t>
            </a:r>
          </a:p>
          <a:p>
            <a:pPr marL="252000" indent="-252000">
              <a:spcBef>
                <a:spcPts val="600"/>
              </a:spcBef>
            </a:pPr>
            <a:r>
              <a:rPr lang="en-GB" sz="2400" dirty="0"/>
              <a:t>Weakens point elasticity and shortens life time in stony conditions</a:t>
            </a:r>
          </a:p>
        </p:txBody>
      </p:sp>
      <p:pic>
        <p:nvPicPr>
          <p:cNvPr id="1026" name="D5C52085-14B4-4394-A2F8-01B4D3CC99A4" descr="D5C52085-14B4-4394-A2F8-01B4D3CC99A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7083764" y="2678343"/>
            <a:ext cx="5192977" cy="1786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B29D48E4-502D-4FCC-82A1-20887FD83669" descr="B29D48E4-502D-4FCC-82A1-20887FD83669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5322165" y="2630425"/>
            <a:ext cx="5120634" cy="180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6230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484" y="69005"/>
            <a:ext cx="6728959" cy="593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2443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1F842-FA71-DC48-860C-10C52298C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2020 Marathon </a:t>
            </a:r>
            <a:r>
              <a:rPr lang="sv-SE" dirty="0" err="1"/>
              <a:t>comparisons</a:t>
            </a:r>
            <a:endParaRPr lang="en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9F95C8-218A-604D-8EC6-8675D4098A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6720786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1978945-082C-4B3E-BCEC-30C1C705523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6B0CA0-B66A-4C65-A29F-48A0C90E7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429315-BC78-4D7C-9913-EA1FC0DDF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999" y="486002"/>
            <a:ext cx="9502460" cy="1477328"/>
          </a:xfrm>
        </p:spPr>
        <p:txBody>
          <a:bodyPr/>
          <a:lstStyle/>
          <a:p>
            <a:r>
              <a:rPr lang="sv-SE" dirty="0"/>
              <a:t>Test 1</a:t>
            </a:r>
            <a:br>
              <a:rPr lang="sv-SE" dirty="0"/>
            </a:br>
            <a:r>
              <a:rPr lang="sv-SE" dirty="0" err="1"/>
              <a:t>Unirol</a:t>
            </a:r>
            <a:r>
              <a:rPr lang="sv-SE" dirty="0"/>
              <a:t> (</a:t>
            </a:r>
            <a:r>
              <a:rPr lang="sv-SE" dirty="0" err="1"/>
              <a:t>Poland</a:t>
            </a:r>
            <a:r>
              <a:rPr lang="sv-SE" dirty="0"/>
              <a:t>), </a:t>
            </a:r>
            <a:r>
              <a:rPr lang="sv-SE" dirty="0" err="1"/>
              <a:t>Industriehof</a:t>
            </a:r>
            <a:r>
              <a:rPr lang="sv-SE" dirty="0"/>
              <a:t>, Granit, </a:t>
            </a:r>
            <a:r>
              <a:rPr lang="sv-SE" dirty="0" err="1"/>
              <a:t>Agricarb</a:t>
            </a:r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CDDD72-EC3C-48BD-AD0B-7AF50BBDA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7559" y="1617746"/>
            <a:ext cx="5211628" cy="42205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0A90B8-1E5B-4ECA-A6AB-EFC4500FF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746" y="1617745"/>
            <a:ext cx="1817363" cy="422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580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FB33582-6BB8-4540-860C-1633844B77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3D178A-5678-4F01-BE80-A1305D6C31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88CD61-7862-4FA7-B381-89422ED97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140 ha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0E269D-40B4-46A0-B72F-3DAA4095A7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6000" y="1279399"/>
            <a:ext cx="5485451" cy="4558934"/>
          </a:xfrm>
        </p:spPr>
        <p:txBody>
          <a:bodyPr/>
          <a:lstStyle/>
          <a:p>
            <a:r>
              <a:rPr lang="sv-SE" dirty="0" err="1"/>
              <a:t>Industriehof</a:t>
            </a:r>
            <a:r>
              <a:rPr lang="sv-SE" dirty="0"/>
              <a:t> shows </a:t>
            </a:r>
            <a:r>
              <a:rPr lang="sv-SE" dirty="0" err="1"/>
              <a:t>wear</a:t>
            </a:r>
            <a:r>
              <a:rPr lang="sv-SE" dirty="0"/>
              <a:t> on back, </a:t>
            </a:r>
            <a:r>
              <a:rPr lang="sv-SE" dirty="0" err="1"/>
              <a:t>this</a:t>
            </a:r>
            <a:r>
              <a:rPr lang="sv-SE" dirty="0"/>
              <a:t> </a:t>
            </a:r>
            <a:r>
              <a:rPr lang="sv-SE" dirty="0" err="1"/>
              <a:t>causes</a:t>
            </a:r>
            <a:r>
              <a:rPr lang="sv-SE" dirty="0"/>
              <a:t> </a:t>
            </a:r>
            <a:r>
              <a:rPr lang="sv-SE" dirty="0" err="1"/>
              <a:t>breakages</a:t>
            </a:r>
            <a:r>
              <a:rPr lang="sv-SE" dirty="0"/>
              <a:t> of </a:t>
            </a:r>
            <a:r>
              <a:rPr lang="sv-SE" dirty="0" err="1"/>
              <a:t>corners</a:t>
            </a:r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3B0331-2252-41F6-89D3-6BEC66F03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451" y="516046"/>
            <a:ext cx="6018940" cy="51503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7E6CB7-4578-4449-B2DC-3D7F5709F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296" y="2281007"/>
            <a:ext cx="3401437" cy="29561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212491-3D34-4E54-9441-7D1ACEC5B57D}"/>
              </a:ext>
            </a:extLst>
          </p:cNvPr>
          <p:cNvSpPr txBox="1"/>
          <p:nvPr/>
        </p:nvSpPr>
        <p:spPr>
          <a:xfrm>
            <a:off x="839296" y="5237192"/>
            <a:ext cx="3401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Marathon – minimal </a:t>
            </a:r>
            <a:r>
              <a:rPr lang="sv-SE" dirty="0" err="1"/>
              <a:t>wear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125875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FB59A51-8012-42A9-9514-13C9CD4F7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91" b="3914"/>
          <a:stretch/>
        </p:blipFill>
        <p:spPr>
          <a:xfrm>
            <a:off x="7409733" y="294746"/>
            <a:ext cx="4147687" cy="482392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C624610-904B-47D2-B9EF-BF185986C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650 ha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20A400-54AA-4380-B88C-F3E8EE1F85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  <a:p>
            <a:r>
              <a:rPr lang="en-US" dirty="0"/>
              <a:t>Heavy wear on </a:t>
            </a:r>
            <a:r>
              <a:rPr lang="en-US" dirty="0" err="1"/>
              <a:t>competiors</a:t>
            </a:r>
            <a:r>
              <a:rPr lang="en-US" dirty="0"/>
              <a:t> points. Uneven wear with lots of breakages. </a:t>
            </a:r>
          </a:p>
          <a:p>
            <a:r>
              <a:rPr lang="en-US" dirty="0"/>
              <a:t>Marathon point with wear at carbide and steel, but no breakages.</a:t>
            </a:r>
          </a:p>
          <a:p>
            <a:r>
              <a:rPr lang="en-US" dirty="0"/>
              <a:t>Granit leaves the race</a:t>
            </a:r>
          </a:p>
          <a:p>
            <a:endParaRPr lang="sv-S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19584D-7CFD-4D18-87CB-323A8EB7A1D8}"/>
              </a:ext>
            </a:extLst>
          </p:cNvPr>
          <p:cNvSpPr txBox="1"/>
          <p:nvPr/>
        </p:nvSpPr>
        <p:spPr>
          <a:xfrm>
            <a:off x="7633667" y="5271796"/>
            <a:ext cx="116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Agricarb</a:t>
            </a:r>
            <a:endParaRPr lang="sv-S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409FD0-F1B9-4A07-9BB1-C8D593E89288}"/>
              </a:ext>
            </a:extLst>
          </p:cNvPr>
          <p:cNvSpPr txBox="1"/>
          <p:nvPr/>
        </p:nvSpPr>
        <p:spPr>
          <a:xfrm>
            <a:off x="8901026" y="5265576"/>
            <a:ext cx="116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Marathon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FD05FC-4CF4-4E8A-A785-4459BE45CC6E}"/>
              </a:ext>
            </a:extLst>
          </p:cNvPr>
          <p:cNvSpPr txBox="1"/>
          <p:nvPr/>
        </p:nvSpPr>
        <p:spPr>
          <a:xfrm>
            <a:off x="10431624" y="5271796"/>
            <a:ext cx="952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Granit</a:t>
            </a:r>
          </a:p>
        </p:txBody>
      </p:sp>
    </p:spTree>
    <p:extLst>
      <p:ext uri="{BB962C8B-B14F-4D97-AF65-F5344CB8AC3E}">
        <p14:creationId xmlns:p14="http://schemas.microsoft.com/office/powerpoint/2010/main" val="13541500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0B58F8C-5FFE-4D8E-9E24-FA1E0E28C8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C37DA9-E8C3-4837-BB1B-775F4FCD01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9D8134C-C051-41FD-B0E5-B655E8625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800 ha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CE052-B15E-4B89-A258-D7C059E471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Industriehof</a:t>
            </a:r>
            <a:r>
              <a:rPr lang="sv-SE" dirty="0"/>
              <a:t> is </a:t>
            </a:r>
            <a:r>
              <a:rPr lang="sv-SE" dirty="0" err="1"/>
              <a:t>completly</a:t>
            </a:r>
            <a:r>
              <a:rPr lang="sv-SE" dirty="0"/>
              <a:t> at an end (</a:t>
            </a:r>
            <a:r>
              <a:rPr lang="sv-SE" dirty="0" err="1"/>
              <a:t>should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been</a:t>
            </a:r>
            <a:r>
              <a:rPr lang="sv-SE" dirty="0"/>
              <a:t> </a:t>
            </a:r>
            <a:r>
              <a:rPr lang="sv-SE" dirty="0" err="1"/>
              <a:t>removed</a:t>
            </a:r>
            <a:r>
              <a:rPr lang="sv-SE" dirty="0"/>
              <a:t> </a:t>
            </a:r>
            <a:r>
              <a:rPr lang="sv-SE" dirty="0" err="1"/>
              <a:t>earlier</a:t>
            </a:r>
            <a:r>
              <a:rPr lang="sv-SE" dirty="0"/>
              <a:t>), no hard </a:t>
            </a:r>
            <a:r>
              <a:rPr lang="sv-SE" dirty="0" err="1"/>
              <a:t>metal</a:t>
            </a:r>
            <a:r>
              <a:rPr lang="sv-SE" dirty="0"/>
              <a:t> left</a:t>
            </a:r>
          </a:p>
        </p:txBody>
      </p:sp>
      <p:pic>
        <p:nvPicPr>
          <p:cNvPr id="8" name="Grafik 10">
            <a:extLst>
              <a:ext uri="{FF2B5EF4-FFF2-40B4-BE49-F238E27FC236}">
                <a16:creationId xmlns:a16="http://schemas.microsoft.com/office/drawing/2014/main" id="{347708EB-7DF1-4144-83A5-84D0F74B77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14" b="9440"/>
          <a:stretch/>
        </p:blipFill>
        <p:spPr>
          <a:xfrm>
            <a:off x="7980880" y="294746"/>
            <a:ext cx="2724730" cy="500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464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634F78-D5BF-4579-9F52-316B09A05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1150 ha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39F2DC-92EB-4E2B-A807-A6B94ABF59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Most </a:t>
            </a:r>
            <a:r>
              <a:rPr lang="sv-SE" dirty="0" err="1"/>
              <a:t>were</a:t>
            </a:r>
            <a:r>
              <a:rPr lang="sv-SE" dirty="0"/>
              <a:t> </a:t>
            </a:r>
            <a:r>
              <a:rPr lang="sv-SE" dirty="0" err="1"/>
              <a:t>dismounted</a:t>
            </a:r>
            <a:r>
              <a:rPr lang="sv-SE" dirty="0"/>
              <a:t> </a:t>
            </a:r>
            <a:r>
              <a:rPr lang="sv-SE" dirty="0" err="1"/>
              <a:t>due</a:t>
            </a:r>
            <a:r>
              <a:rPr lang="sv-SE" dirty="0"/>
              <a:t> to </a:t>
            </a:r>
            <a:r>
              <a:rPr lang="sv-SE" dirty="0" err="1"/>
              <a:t>high</a:t>
            </a:r>
            <a:r>
              <a:rPr lang="sv-SE" dirty="0"/>
              <a:t> </a:t>
            </a:r>
            <a:r>
              <a:rPr lang="sv-SE" dirty="0" err="1"/>
              <a:t>wear</a:t>
            </a:r>
            <a:endParaRPr lang="sv-SE" dirty="0"/>
          </a:p>
          <a:p>
            <a:r>
              <a:rPr lang="sv-SE" dirty="0"/>
              <a:t>Lots of </a:t>
            </a:r>
            <a:r>
              <a:rPr lang="sv-SE" dirty="0" err="1"/>
              <a:t>breakages</a:t>
            </a:r>
            <a:r>
              <a:rPr lang="sv-SE" dirty="0"/>
              <a:t> </a:t>
            </a:r>
            <a:r>
              <a:rPr lang="sv-SE" dirty="0" err="1"/>
              <a:t>carbide</a:t>
            </a:r>
            <a:r>
              <a:rPr lang="sv-SE" dirty="0"/>
              <a:t> </a:t>
            </a:r>
          </a:p>
          <a:p>
            <a:r>
              <a:rPr lang="sv-SE" dirty="0"/>
              <a:t>Marathon still in </a:t>
            </a:r>
            <a:r>
              <a:rPr lang="sv-SE" dirty="0" err="1"/>
              <a:t>good</a:t>
            </a:r>
            <a:r>
              <a:rPr lang="sv-SE" dirty="0"/>
              <a:t> </a:t>
            </a:r>
            <a:r>
              <a:rPr lang="sv-SE" dirty="0" err="1"/>
              <a:t>condition</a:t>
            </a:r>
            <a:endParaRPr lang="sv-SE" dirty="0"/>
          </a:p>
          <a:p>
            <a:r>
              <a:rPr lang="sv-SE" dirty="0" err="1"/>
              <a:t>Unirol</a:t>
            </a:r>
            <a:r>
              <a:rPr lang="sv-SE" dirty="0"/>
              <a:t> </a:t>
            </a:r>
            <a:r>
              <a:rPr lang="sv-SE" dirty="0" err="1"/>
              <a:t>leaves</a:t>
            </a:r>
            <a:r>
              <a:rPr lang="sv-SE" dirty="0"/>
              <a:t> the test </a:t>
            </a:r>
            <a:r>
              <a:rPr lang="sv-SE" dirty="0" err="1"/>
              <a:t>completly</a:t>
            </a:r>
            <a:r>
              <a:rPr lang="sv-SE" dirty="0"/>
              <a:t> at an end. </a:t>
            </a:r>
          </a:p>
          <a:p>
            <a:r>
              <a:rPr lang="sv-SE" dirty="0" err="1"/>
              <a:t>One</a:t>
            </a:r>
            <a:r>
              <a:rPr lang="sv-SE" dirty="0"/>
              <a:t> Marathon and </a:t>
            </a:r>
            <a:r>
              <a:rPr lang="sv-SE" dirty="0" err="1"/>
              <a:t>one</a:t>
            </a:r>
            <a:r>
              <a:rPr lang="sv-SE" dirty="0"/>
              <a:t> </a:t>
            </a:r>
            <a:r>
              <a:rPr lang="sv-SE" dirty="0" err="1"/>
              <a:t>Agricarb</a:t>
            </a:r>
            <a:r>
              <a:rPr lang="sv-SE" dirty="0"/>
              <a:t> </a:t>
            </a:r>
            <a:r>
              <a:rPr lang="sv-SE" dirty="0" err="1"/>
              <a:t>continue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test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4261BC-3DB7-4C5A-A7FB-4D04EF310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927" y="156026"/>
            <a:ext cx="4853837" cy="54085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5B70B4-80D7-4F5E-9EB1-C8DD86838BBF}"/>
              </a:ext>
            </a:extLst>
          </p:cNvPr>
          <p:cNvSpPr txBox="1"/>
          <p:nvPr/>
        </p:nvSpPr>
        <p:spPr>
          <a:xfrm>
            <a:off x="7025951" y="5654351"/>
            <a:ext cx="2369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Marathon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BF8F20-F569-4862-A668-259CC002CE63}"/>
              </a:ext>
            </a:extLst>
          </p:cNvPr>
          <p:cNvSpPr txBox="1"/>
          <p:nvPr/>
        </p:nvSpPr>
        <p:spPr>
          <a:xfrm>
            <a:off x="9395927" y="5654351"/>
            <a:ext cx="2369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/>
              <a:t>Unirol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398445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E0D06F-DAA3-4EA3-AC7D-A7DDD74BE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2000 ha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080B92-CE22-43FF-B614-F908F5FC9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6000" y="1279399"/>
            <a:ext cx="3361649" cy="4558934"/>
          </a:xfrm>
        </p:spPr>
        <p:txBody>
          <a:bodyPr/>
          <a:lstStyle/>
          <a:p>
            <a:pPr marL="0" indent="0">
              <a:buNone/>
            </a:pPr>
            <a:r>
              <a:rPr lang="sv-SE" b="1" dirty="0"/>
              <a:t>Marathon</a:t>
            </a:r>
          </a:p>
          <a:p>
            <a:pPr marL="0" indent="0">
              <a:buNone/>
            </a:pPr>
            <a:r>
              <a:rPr lang="sv-SE" dirty="0"/>
              <a:t>Steel </a:t>
            </a:r>
            <a:r>
              <a:rPr lang="sv-SE" dirty="0" err="1"/>
              <a:t>body</a:t>
            </a:r>
            <a:r>
              <a:rPr lang="sv-SE" dirty="0"/>
              <a:t> is </a:t>
            </a:r>
            <a:r>
              <a:rPr lang="sv-SE" dirty="0" err="1"/>
              <a:t>getting</a:t>
            </a:r>
            <a:r>
              <a:rPr lang="sv-SE" dirty="0"/>
              <a:t> thinner, </a:t>
            </a:r>
            <a:r>
              <a:rPr lang="sv-SE" dirty="0" err="1"/>
              <a:t>rounded</a:t>
            </a:r>
            <a:r>
              <a:rPr lang="sv-SE" dirty="0"/>
              <a:t> </a:t>
            </a:r>
            <a:r>
              <a:rPr lang="sv-SE" dirty="0" err="1"/>
              <a:t>corners</a:t>
            </a:r>
            <a:r>
              <a:rPr lang="sv-SE" dirty="0"/>
              <a:t> </a:t>
            </a:r>
            <a:r>
              <a:rPr lang="sv-SE" dirty="0" err="1"/>
              <a:t>but</a:t>
            </a:r>
            <a:r>
              <a:rPr lang="sv-SE" dirty="0"/>
              <a:t> acceptable for </a:t>
            </a:r>
            <a:r>
              <a:rPr lang="sv-SE" dirty="0" err="1"/>
              <a:t>continous</a:t>
            </a:r>
            <a:r>
              <a:rPr lang="sv-SE" dirty="0"/>
              <a:t> service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b="1" dirty="0" err="1"/>
              <a:t>Agricarb</a:t>
            </a:r>
            <a:endParaRPr lang="sv-SE" b="1" dirty="0"/>
          </a:p>
          <a:p>
            <a:pPr marL="0" indent="0">
              <a:buNone/>
            </a:pPr>
            <a:r>
              <a:rPr lang="sv-SE" dirty="0"/>
              <a:t>Massive </a:t>
            </a:r>
            <a:r>
              <a:rPr lang="sv-SE" dirty="0" err="1"/>
              <a:t>wear</a:t>
            </a:r>
            <a:r>
              <a:rPr lang="sv-SE" dirty="0"/>
              <a:t>, end of </a:t>
            </a:r>
            <a:r>
              <a:rPr lang="sv-SE" dirty="0" err="1"/>
              <a:t>life</a:t>
            </a:r>
            <a:r>
              <a:rPr lang="sv-SE" dirty="0"/>
              <a:t> and problem of </a:t>
            </a:r>
            <a:r>
              <a:rPr lang="sv-SE" dirty="0" err="1"/>
              <a:t>residue</a:t>
            </a:r>
            <a:r>
              <a:rPr lang="sv-SE" dirty="0"/>
              <a:t> </a:t>
            </a:r>
            <a:r>
              <a:rPr lang="sv-SE" dirty="0" err="1"/>
              <a:t>sticking</a:t>
            </a:r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24A67A-26B9-4BE6-A9BB-5B9D4D57C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3337" y="486002"/>
            <a:ext cx="3896063" cy="46551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5CBE80-8A2F-4837-8E51-009754518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5088" y="486002"/>
            <a:ext cx="3766912" cy="465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995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1" y="486001"/>
            <a:ext cx="8164447" cy="492443"/>
          </a:xfr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 noProof="0" dirty="0"/>
              <a:t>Marathon wing shares – always right width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2223" y="1358295"/>
            <a:ext cx="3547500" cy="45825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878" y="1358295"/>
            <a:ext cx="3513880" cy="458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538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7B6B474-C7AF-4503-BA6C-2CEEA5B574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DB3B06-F82D-4D7B-A838-0695F5D229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7A54E4-5C78-4C66-B75B-D10284509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00" y="486002"/>
            <a:ext cx="10949902" cy="984885"/>
          </a:xfrm>
        </p:spPr>
        <p:txBody>
          <a:bodyPr/>
          <a:lstStyle/>
          <a:p>
            <a:r>
              <a:rPr lang="sv-SE" dirty="0"/>
              <a:t>Marathon </a:t>
            </a:r>
            <a:r>
              <a:rPr lang="sv-SE" dirty="0" err="1"/>
              <a:t>keeps</a:t>
            </a:r>
            <a:r>
              <a:rPr lang="sv-SE" dirty="0"/>
              <a:t> the </a:t>
            </a:r>
            <a:r>
              <a:rPr lang="sv-SE" dirty="0" err="1"/>
              <a:t>shape</a:t>
            </a:r>
            <a:r>
              <a:rPr lang="sv-SE" dirty="0"/>
              <a:t> </a:t>
            </a:r>
            <a:r>
              <a:rPr lang="sv-SE" dirty="0" err="1"/>
              <a:t>several</a:t>
            </a:r>
            <a:r>
              <a:rPr lang="sv-SE" dirty="0"/>
              <a:t> </a:t>
            </a:r>
            <a:r>
              <a:rPr lang="sv-SE" dirty="0" err="1"/>
              <a:t>times</a:t>
            </a:r>
            <a:r>
              <a:rPr lang="sv-SE" dirty="0"/>
              <a:t> </a:t>
            </a:r>
            <a:r>
              <a:rPr lang="sv-SE" dirty="0" err="1"/>
              <a:t>longer</a:t>
            </a:r>
            <a:r>
              <a:rPr lang="sv-SE" dirty="0"/>
              <a:t> </a:t>
            </a:r>
            <a:r>
              <a:rPr lang="sv-SE" dirty="0" err="1"/>
              <a:t>than</a:t>
            </a:r>
            <a:r>
              <a:rPr lang="sv-SE" dirty="0"/>
              <a:t> </a:t>
            </a:r>
            <a:r>
              <a:rPr lang="sv-SE" dirty="0" err="1"/>
              <a:t>most</a:t>
            </a:r>
            <a:r>
              <a:rPr lang="sv-SE" dirty="0"/>
              <a:t>, </a:t>
            </a:r>
            <a:r>
              <a:rPr lang="sv-SE" dirty="0" err="1"/>
              <a:t>considerably</a:t>
            </a:r>
            <a:r>
              <a:rPr lang="sv-SE" dirty="0"/>
              <a:t> </a:t>
            </a:r>
            <a:r>
              <a:rPr lang="sv-SE" dirty="0" err="1"/>
              <a:t>longer</a:t>
            </a:r>
            <a:r>
              <a:rPr lang="sv-SE" dirty="0"/>
              <a:t> </a:t>
            </a:r>
            <a:r>
              <a:rPr lang="sv-SE" dirty="0" err="1"/>
              <a:t>than</a:t>
            </a:r>
            <a:r>
              <a:rPr lang="sv-SE" dirty="0"/>
              <a:t> the best! </a:t>
            </a:r>
            <a:r>
              <a:rPr lang="sv-SE" dirty="0" err="1"/>
              <a:t>Higher</a:t>
            </a:r>
            <a:r>
              <a:rPr lang="sv-SE" dirty="0"/>
              <a:t> </a:t>
            </a:r>
            <a:r>
              <a:rPr lang="sv-SE" dirty="0" err="1"/>
              <a:t>customer</a:t>
            </a:r>
            <a:r>
              <a:rPr lang="sv-SE" dirty="0"/>
              <a:t> </a:t>
            </a:r>
            <a:r>
              <a:rPr lang="sv-SE" dirty="0" err="1"/>
              <a:t>value</a:t>
            </a:r>
            <a:r>
              <a:rPr lang="sv-SE" dirty="0"/>
              <a:t>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C174D3-2DF6-4595-97BE-FFB2648FA3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D3B4A2-62BC-4A3F-96FF-E6FFF7E50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999" y="1903990"/>
            <a:ext cx="9830229" cy="394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496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6EF751B-D9FF-468F-9A5D-F135CD734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036" y="276895"/>
            <a:ext cx="9130433" cy="1477328"/>
          </a:xfrm>
        </p:spPr>
        <p:txBody>
          <a:bodyPr/>
          <a:lstStyle/>
          <a:p>
            <a:r>
              <a:rPr lang="sv-SE" dirty="0" err="1"/>
              <a:t>Increasing</a:t>
            </a:r>
            <a:r>
              <a:rPr lang="sv-SE" dirty="0"/>
              <a:t> </a:t>
            </a:r>
            <a:r>
              <a:rPr lang="sv-SE" dirty="0" err="1"/>
              <a:t>competition</a:t>
            </a:r>
            <a:r>
              <a:rPr lang="sv-SE" dirty="0"/>
              <a:t> </a:t>
            </a:r>
            <a:r>
              <a:rPr lang="sv-SE" dirty="0" err="1"/>
              <a:t>also</a:t>
            </a:r>
            <a:r>
              <a:rPr lang="sv-SE" dirty="0"/>
              <a:t> </a:t>
            </a:r>
            <a:r>
              <a:rPr lang="sv-SE" dirty="0" err="1"/>
              <a:t>trying</a:t>
            </a:r>
            <a:r>
              <a:rPr lang="sv-SE" dirty="0"/>
              <a:t> to go </a:t>
            </a:r>
            <a:r>
              <a:rPr lang="sv-SE" dirty="0" err="1"/>
              <a:t>around</a:t>
            </a:r>
            <a:r>
              <a:rPr lang="sv-SE" dirty="0"/>
              <a:t> patent of </a:t>
            </a:r>
            <a:r>
              <a:rPr lang="sv-SE" dirty="0" err="1"/>
              <a:t>folded</a:t>
            </a:r>
            <a:r>
              <a:rPr lang="sv-SE" dirty="0"/>
              <a:t> hard </a:t>
            </a:r>
            <a:r>
              <a:rPr lang="sv-SE" dirty="0" err="1"/>
              <a:t>metal</a:t>
            </a:r>
            <a:endParaRPr lang="sv-SE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980BA4D-2810-4D9C-88B4-427724C88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353" y="1573930"/>
            <a:ext cx="6255301" cy="395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57321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FA4409-5870-4DF1-A9EA-5AF21D017D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E3A4E8B-8F9F-4DD8-8638-1FC1E545F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00" y="486002"/>
            <a:ext cx="5760000" cy="984885"/>
          </a:xfrm>
        </p:spPr>
        <p:txBody>
          <a:bodyPr/>
          <a:lstStyle/>
          <a:p>
            <a:r>
              <a:rPr lang="sv-SE" dirty="0"/>
              <a:t>Test 2</a:t>
            </a:r>
            <a:br>
              <a:rPr lang="sv-SE" dirty="0"/>
            </a:br>
            <a:r>
              <a:rPr lang="sv-SE" dirty="0" err="1"/>
              <a:t>Unirol</a:t>
            </a:r>
            <a:r>
              <a:rPr lang="sv-SE" dirty="0"/>
              <a:t> and </a:t>
            </a:r>
            <a:r>
              <a:rPr lang="sv-SE" dirty="0" err="1"/>
              <a:t>Industriehof</a:t>
            </a:r>
            <a:r>
              <a:rPr lang="sv-SE" dirty="0"/>
              <a:t> 80mm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247414-7CEC-4C2B-95A3-6ED406C36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6000" y="1636889"/>
            <a:ext cx="5760000" cy="4201444"/>
          </a:xfrm>
        </p:spPr>
        <p:txBody>
          <a:bodyPr/>
          <a:lstStyle/>
          <a:p>
            <a:r>
              <a:rPr lang="sv-SE" dirty="0" err="1"/>
              <a:t>Appearance</a:t>
            </a:r>
            <a:r>
              <a:rPr lang="sv-SE" dirty="0"/>
              <a:t> </a:t>
            </a:r>
            <a:r>
              <a:rPr lang="sv-SE" dirty="0" err="1"/>
              <a:t>almost</a:t>
            </a:r>
            <a:r>
              <a:rPr lang="sv-SE" dirty="0"/>
              <a:t> </a:t>
            </a:r>
            <a:r>
              <a:rPr lang="sv-SE" dirty="0" err="1"/>
              <a:t>identical</a:t>
            </a:r>
            <a:endParaRPr lang="sv-SE" dirty="0"/>
          </a:p>
          <a:p>
            <a:r>
              <a:rPr lang="sv-SE" dirty="0" err="1"/>
              <a:t>Wear</a:t>
            </a:r>
            <a:r>
              <a:rPr lang="sv-SE" dirty="0"/>
              <a:t> on back </a:t>
            </a:r>
            <a:r>
              <a:rPr lang="sv-SE" dirty="0" err="1"/>
              <a:t>already</a:t>
            </a:r>
            <a:r>
              <a:rPr lang="sv-SE" dirty="0"/>
              <a:t> </a:t>
            </a:r>
            <a:r>
              <a:rPr lang="sv-SE" dirty="0" err="1"/>
              <a:t>after</a:t>
            </a:r>
            <a:r>
              <a:rPr lang="sv-SE" dirty="0"/>
              <a:t> 130ha on </a:t>
            </a:r>
            <a:r>
              <a:rPr lang="sv-SE" dirty="0" err="1"/>
              <a:t>both</a:t>
            </a:r>
            <a:r>
              <a:rPr lang="sv-SE" dirty="0"/>
              <a:t> </a:t>
            </a:r>
            <a:r>
              <a:rPr lang="sv-SE" dirty="0" err="1"/>
              <a:t>competitors</a:t>
            </a:r>
            <a:r>
              <a:rPr lang="sv-SE" dirty="0"/>
              <a:t> – </a:t>
            </a:r>
            <a:r>
              <a:rPr lang="sv-SE" dirty="0" err="1"/>
              <a:t>folded</a:t>
            </a:r>
            <a:r>
              <a:rPr lang="sv-SE" dirty="0"/>
              <a:t> hard </a:t>
            </a:r>
            <a:r>
              <a:rPr lang="sv-SE" dirty="0" err="1"/>
              <a:t>metal</a:t>
            </a:r>
            <a:r>
              <a:rPr lang="sv-SE" dirty="0"/>
              <a:t> </a:t>
            </a:r>
            <a:r>
              <a:rPr lang="sv-SE" dirty="0" err="1"/>
              <a:t>pays</a:t>
            </a:r>
            <a:r>
              <a:rPr lang="sv-SE" dirty="0"/>
              <a:t> off! </a:t>
            </a:r>
          </a:p>
          <a:p>
            <a:r>
              <a:rPr lang="sv-SE" dirty="0" err="1"/>
              <a:t>Unirol</a:t>
            </a:r>
            <a:r>
              <a:rPr lang="sv-SE" dirty="0"/>
              <a:t> has </a:t>
            </a:r>
            <a:r>
              <a:rPr lang="sv-SE" dirty="0" err="1"/>
              <a:t>triangular</a:t>
            </a:r>
            <a:r>
              <a:rPr lang="sv-SE" dirty="0"/>
              <a:t> hard </a:t>
            </a:r>
            <a:r>
              <a:rPr lang="sv-SE" dirty="0" err="1"/>
              <a:t>metal</a:t>
            </a:r>
            <a:endParaRPr lang="sv-SE" dirty="0"/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0CB545-AF89-4FCA-9C39-1DEA61846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621" y="689858"/>
            <a:ext cx="5174609" cy="51484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00E1F2-C2DD-4D8A-8CB5-ED92322A824F}"/>
              </a:ext>
            </a:extLst>
          </p:cNvPr>
          <p:cNvSpPr txBox="1"/>
          <p:nvPr/>
        </p:nvSpPr>
        <p:spPr>
          <a:xfrm>
            <a:off x="8506437" y="788565"/>
            <a:ext cx="1342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/>
              <a:t>Industriehof</a:t>
            </a:r>
            <a:endParaRPr lang="sv-S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CFDF8-2CC9-421C-9E28-2FAB42AE41E0}"/>
              </a:ext>
            </a:extLst>
          </p:cNvPr>
          <p:cNvSpPr txBox="1"/>
          <p:nvPr/>
        </p:nvSpPr>
        <p:spPr>
          <a:xfrm>
            <a:off x="10001075" y="788565"/>
            <a:ext cx="1342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/>
              <a:t>Unirol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409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3D6344-EAE5-4E0B-844D-96B9FFE1F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AE5762-4932-4E8A-A200-8465370AB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5187" y="1061242"/>
            <a:ext cx="5500106" cy="365125"/>
          </a:xfrm>
        </p:spPr>
        <p:txBody>
          <a:bodyPr/>
          <a:lstStyle/>
          <a:p>
            <a:pPr marL="0" indent="0" algn="ctr">
              <a:buNone/>
            </a:pPr>
            <a:r>
              <a:rPr lang="sv-SE" b="1" dirty="0"/>
              <a:t>450 ha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899A58-B9BF-4F2E-89ED-CDD4460BC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811" y="1450203"/>
            <a:ext cx="3077481" cy="27469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36C56B-644B-4CA6-88C3-B0BB6C919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3875" y="1426367"/>
            <a:ext cx="2005070" cy="21213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065B6C-1A9B-4EC2-81AC-020B24B79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299" y="1450203"/>
            <a:ext cx="2211811" cy="38462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066D5FA-E3BC-429F-8327-4B439DC87D68}"/>
              </a:ext>
            </a:extLst>
          </p:cNvPr>
          <p:cNvSpPr txBox="1"/>
          <p:nvPr/>
        </p:nvSpPr>
        <p:spPr>
          <a:xfrm>
            <a:off x="672299" y="5296477"/>
            <a:ext cx="2211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/>
              <a:t>Marthon</a:t>
            </a:r>
            <a:endParaRPr lang="sv-S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6A501E-67E2-4A56-93DE-52C1927F26B9}"/>
              </a:ext>
            </a:extLst>
          </p:cNvPr>
          <p:cNvSpPr txBox="1"/>
          <p:nvPr/>
        </p:nvSpPr>
        <p:spPr>
          <a:xfrm>
            <a:off x="2965753" y="5340197"/>
            <a:ext cx="313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/>
              <a:t>Industriehof</a:t>
            </a:r>
            <a:endParaRPr lang="sv-SE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8E7FD5E-E721-48D1-BF23-C175CDEE34BD}"/>
              </a:ext>
            </a:extLst>
          </p:cNvPr>
          <p:cNvSpPr txBox="1">
            <a:spLocks/>
          </p:cNvSpPr>
          <p:nvPr/>
        </p:nvSpPr>
        <p:spPr>
          <a:xfrm>
            <a:off x="6503411" y="1002281"/>
            <a:ext cx="5383790" cy="365125"/>
          </a:xfrm>
          <a:prstGeom prst="rect">
            <a:avLst/>
          </a:prstGeom>
        </p:spPr>
        <p:txBody>
          <a:bodyPr/>
          <a:lstStyle>
            <a:lvl1pPr marL="192881" indent="-192881" algn="l" defTabSz="257175" rtl="0" eaLnBrk="1" latinLnBrk="0" hangingPunct="1">
              <a:spcBef>
                <a:spcPct val="200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7910" indent="-160735" algn="l" defTabSz="257175" rtl="0" eaLnBrk="1" latinLnBrk="0" hangingPunct="1">
              <a:spcBef>
                <a:spcPct val="20000"/>
              </a:spcBef>
              <a:buFont typeface="Arial"/>
              <a:buChar char="–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38" indent="-128588" algn="l" defTabSz="257175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113" indent="-128588" algn="l" defTabSz="257175" rtl="0" eaLnBrk="1" latinLnBrk="0" hangingPunct="1">
              <a:spcBef>
                <a:spcPct val="20000"/>
              </a:spcBef>
              <a:buFont typeface="Arial"/>
              <a:buChar char="–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88" indent="-128588" algn="l" defTabSz="257175" rtl="0" eaLnBrk="1" latinLnBrk="0" hangingPunct="1">
              <a:spcBef>
                <a:spcPct val="20000"/>
              </a:spcBef>
              <a:buFont typeface="Arial"/>
              <a:buChar char="»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257175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257175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257175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257175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sv-SE" b="1" dirty="0"/>
              <a:t>1000 ha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078C43-EC8A-4AE7-A30B-CEB29B9B2E38}"/>
              </a:ext>
            </a:extLst>
          </p:cNvPr>
          <p:cNvSpPr txBox="1"/>
          <p:nvPr/>
        </p:nvSpPr>
        <p:spPr>
          <a:xfrm>
            <a:off x="6503411" y="4742479"/>
            <a:ext cx="5383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Competitor</a:t>
            </a:r>
            <a:r>
              <a:rPr lang="sv-SE" dirty="0"/>
              <a:t> </a:t>
            </a:r>
            <a:r>
              <a:rPr lang="sv-SE" dirty="0" err="1"/>
              <a:t>points</a:t>
            </a:r>
            <a:r>
              <a:rPr lang="sv-SE" dirty="0"/>
              <a:t> </a:t>
            </a:r>
            <a:r>
              <a:rPr lang="sv-SE" dirty="0" err="1"/>
              <a:t>dismounted</a:t>
            </a:r>
            <a:r>
              <a:rPr lang="sv-SE" dirty="0"/>
              <a:t> </a:t>
            </a:r>
            <a:r>
              <a:rPr lang="sv-SE" dirty="0" err="1"/>
              <a:t>earlier</a:t>
            </a:r>
            <a:r>
              <a:rPr lang="sv-SE" dirty="0"/>
              <a:t> by </a:t>
            </a:r>
            <a:r>
              <a:rPr lang="sv-SE" dirty="0" err="1"/>
              <a:t>customer</a:t>
            </a:r>
            <a:r>
              <a:rPr lang="sv-SE" dirty="0"/>
              <a:t> </a:t>
            </a:r>
            <a:r>
              <a:rPr lang="sv-SE" dirty="0" err="1"/>
              <a:t>due</a:t>
            </a:r>
            <a:r>
              <a:rPr lang="sv-SE" dirty="0"/>
              <a:t> to </a:t>
            </a:r>
            <a:r>
              <a:rPr lang="sv-SE" dirty="0" err="1"/>
              <a:t>breakages</a:t>
            </a:r>
            <a:r>
              <a:rPr lang="sv-SE" dirty="0"/>
              <a:t> and less optimal </a:t>
            </a:r>
            <a:r>
              <a:rPr lang="sv-SE" dirty="0" err="1"/>
              <a:t>work</a:t>
            </a:r>
            <a:r>
              <a:rPr lang="sv-SE" dirty="0"/>
              <a:t> </a:t>
            </a:r>
            <a:r>
              <a:rPr lang="sv-SE" dirty="0" err="1"/>
              <a:t>result</a:t>
            </a:r>
            <a:r>
              <a:rPr lang="sv-SE" dirty="0"/>
              <a:t>. Marathon </a:t>
            </a:r>
            <a:r>
              <a:rPr lang="sv-SE" dirty="0" err="1"/>
              <a:t>kept</a:t>
            </a:r>
            <a:r>
              <a:rPr lang="sv-SE" dirty="0"/>
              <a:t> </a:t>
            </a:r>
            <a:r>
              <a:rPr lang="sv-SE" dirty="0" err="1"/>
              <a:t>until</a:t>
            </a:r>
            <a:r>
              <a:rPr lang="sv-SE" dirty="0"/>
              <a:t> 3000ha test end. Double </a:t>
            </a:r>
            <a:r>
              <a:rPr lang="sv-SE" dirty="0" err="1"/>
              <a:t>life</a:t>
            </a:r>
            <a:r>
              <a:rPr lang="sv-SE" dirty="0"/>
              <a:t> </a:t>
            </a:r>
            <a:r>
              <a:rPr lang="sv-SE" dirty="0" err="1"/>
              <a:t>time</a:t>
            </a:r>
            <a:r>
              <a:rPr lang="sv-SE" dirty="0"/>
              <a:t>!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9A5B465-78F7-43E3-97E3-74D399D7D1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717"/>
          <a:stretch/>
        </p:blipFill>
        <p:spPr>
          <a:xfrm>
            <a:off x="6503411" y="1450203"/>
            <a:ext cx="1613757" cy="20974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4D22D18-C8E5-4A30-AFB5-FB84881B22E8}"/>
              </a:ext>
            </a:extLst>
          </p:cNvPr>
          <p:cNvSpPr txBox="1"/>
          <p:nvPr/>
        </p:nvSpPr>
        <p:spPr>
          <a:xfrm>
            <a:off x="6361418" y="3643142"/>
            <a:ext cx="2211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/>
              <a:t>Marthon</a:t>
            </a:r>
            <a:endParaRPr lang="sv-S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191ACE-E6F1-420A-8063-EE91B0E970D9}"/>
              </a:ext>
            </a:extLst>
          </p:cNvPr>
          <p:cNvSpPr txBox="1"/>
          <p:nvPr/>
        </p:nvSpPr>
        <p:spPr>
          <a:xfrm>
            <a:off x="8089399" y="3643142"/>
            <a:ext cx="2211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/>
              <a:t>Unirol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201633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60C2AC-590D-4619-B6DC-96AC836A8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00" y="486002"/>
            <a:ext cx="5760000" cy="984885"/>
          </a:xfrm>
        </p:spPr>
        <p:txBody>
          <a:bodyPr/>
          <a:lstStyle/>
          <a:p>
            <a:r>
              <a:rPr lang="sv-SE" dirty="0"/>
              <a:t>2021 September Marathon vs Granit </a:t>
            </a:r>
            <a:r>
              <a:rPr lang="sv-SE" dirty="0" err="1"/>
              <a:t>Endurance</a:t>
            </a:r>
            <a:r>
              <a:rPr lang="sv-SE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ECEEF3-1072-442C-8F0C-8F80A308D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4409" y="1440145"/>
            <a:ext cx="6962400" cy="4160535"/>
          </a:xfrm>
        </p:spPr>
        <p:txBody>
          <a:bodyPr/>
          <a:lstStyle/>
          <a:p>
            <a:r>
              <a:rPr lang="sv-SE" dirty="0"/>
              <a:t>Granit </a:t>
            </a:r>
            <a:r>
              <a:rPr lang="sv-SE" dirty="0" err="1"/>
              <a:t>Endurance</a:t>
            </a:r>
            <a:r>
              <a:rPr lang="sv-SE" dirty="0"/>
              <a:t> </a:t>
            </a:r>
            <a:r>
              <a:rPr lang="sv-SE" dirty="0" err="1"/>
              <a:t>points</a:t>
            </a:r>
            <a:r>
              <a:rPr lang="sv-SE" dirty="0"/>
              <a:t> </a:t>
            </a:r>
            <a:r>
              <a:rPr lang="sv-SE" dirty="0" err="1"/>
              <a:t>removed</a:t>
            </a:r>
            <a:r>
              <a:rPr lang="sv-SE" dirty="0"/>
              <a:t> </a:t>
            </a:r>
            <a:r>
              <a:rPr lang="sv-SE" dirty="0" err="1"/>
              <a:t>after</a:t>
            </a:r>
            <a:r>
              <a:rPr lang="sv-SE" dirty="0"/>
              <a:t> 1350ha. </a:t>
            </a:r>
          </a:p>
          <a:p>
            <a:r>
              <a:rPr lang="sv-SE" dirty="0"/>
              <a:t>The </a:t>
            </a:r>
            <a:r>
              <a:rPr lang="sv-SE" dirty="0" err="1"/>
              <a:t>middle</a:t>
            </a:r>
            <a:r>
              <a:rPr lang="sv-SE" dirty="0"/>
              <a:t> of the </a:t>
            </a:r>
            <a:r>
              <a:rPr lang="sv-SE" dirty="0" err="1"/>
              <a:t>point</a:t>
            </a:r>
            <a:r>
              <a:rPr lang="sv-SE" dirty="0"/>
              <a:t> has </a:t>
            </a:r>
            <a:r>
              <a:rPr lang="sv-SE" dirty="0" err="1"/>
              <a:t>gotten</a:t>
            </a:r>
            <a:r>
              <a:rPr lang="sv-SE" dirty="0"/>
              <a:t> </a:t>
            </a:r>
            <a:r>
              <a:rPr lang="sv-SE" dirty="0" err="1"/>
              <a:t>too</a:t>
            </a:r>
            <a:r>
              <a:rPr lang="sv-SE" dirty="0"/>
              <a:t> </a:t>
            </a:r>
            <a:r>
              <a:rPr lang="sv-SE" dirty="0" err="1"/>
              <a:t>thin</a:t>
            </a:r>
            <a:r>
              <a:rPr lang="sv-SE" dirty="0"/>
              <a:t> ”</a:t>
            </a:r>
            <a:r>
              <a:rPr lang="sv-SE" dirty="0" err="1"/>
              <a:t>waist</a:t>
            </a:r>
            <a:r>
              <a:rPr lang="sv-SE" dirty="0"/>
              <a:t> </a:t>
            </a:r>
            <a:r>
              <a:rPr lang="sv-SE" dirty="0" err="1"/>
              <a:t>syndrome</a:t>
            </a:r>
            <a:r>
              <a:rPr lang="sv-SE" dirty="0"/>
              <a:t>”, </a:t>
            </a:r>
            <a:r>
              <a:rPr lang="sv-SE" dirty="0" err="1"/>
              <a:t>too</a:t>
            </a:r>
            <a:r>
              <a:rPr lang="sv-SE" dirty="0"/>
              <a:t> </a:t>
            </a:r>
            <a:r>
              <a:rPr lang="sv-SE" dirty="0" err="1"/>
              <a:t>little</a:t>
            </a:r>
            <a:r>
              <a:rPr lang="sv-SE" dirty="0"/>
              <a:t> </a:t>
            </a:r>
            <a:r>
              <a:rPr lang="sv-SE" dirty="0" err="1"/>
              <a:t>mixing</a:t>
            </a:r>
            <a:r>
              <a:rPr lang="sv-SE" dirty="0"/>
              <a:t>. Ridge in </a:t>
            </a:r>
            <a:r>
              <a:rPr lang="sv-SE" dirty="0" err="1"/>
              <a:t>middle</a:t>
            </a:r>
            <a:r>
              <a:rPr lang="sv-SE" dirty="0"/>
              <a:t> </a:t>
            </a:r>
            <a:r>
              <a:rPr lang="sv-SE" dirty="0" err="1"/>
              <a:t>possible</a:t>
            </a:r>
            <a:r>
              <a:rPr lang="sv-SE" dirty="0"/>
              <a:t> cause </a:t>
            </a:r>
            <a:r>
              <a:rPr lang="sv-SE" dirty="0" err="1"/>
              <a:t>pushing</a:t>
            </a:r>
            <a:r>
              <a:rPr lang="sv-SE" dirty="0"/>
              <a:t> </a:t>
            </a:r>
            <a:r>
              <a:rPr lang="sv-SE" dirty="0" err="1"/>
              <a:t>soil</a:t>
            </a:r>
            <a:r>
              <a:rPr lang="sv-SE" dirty="0"/>
              <a:t> </a:t>
            </a:r>
            <a:r>
              <a:rPr lang="sv-SE" dirty="0" err="1"/>
              <a:t>outwards</a:t>
            </a:r>
            <a:r>
              <a:rPr lang="sv-SE" dirty="0"/>
              <a:t>. </a:t>
            </a:r>
          </a:p>
          <a:p>
            <a:r>
              <a:rPr lang="sv-SE" dirty="0"/>
              <a:t>The </a:t>
            </a:r>
            <a:r>
              <a:rPr lang="sv-SE" dirty="0" err="1"/>
              <a:t>point</a:t>
            </a:r>
            <a:r>
              <a:rPr lang="sv-SE" dirty="0"/>
              <a:t> </a:t>
            </a:r>
            <a:r>
              <a:rPr lang="sv-SE" dirty="0" err="1"/>
              <a:t>had</a:t>
            </a:r>
            <a:r>
              <a:rPr lang="sv-SE" dirty="0"/>
              <a:t> </a:t>
            </a:r>
            <a:r>
              <a:rPr lang="sv-SE" dirty="0" err="1"/>
              <a:t>worn</a:t>
            </a:r>
            <a:r>
              <a:rPr lang="sv-SE" dirty="0"/>
              <a:t> </a:t>
            </a:r>
            <a:r>
              <a:rPr lang="sv-SE" dirty="0" err="1"/>
              <a:t>out</a:t>
            </a:r>
            <a:r>
              <a:rPr lang="sv-SE" dirty="0"/>
              <a:t> in the </a:t>
            </a:r>
            <a:r>
              <a:rPr lang="sv-SE" dirty="0" err="1"/>
              <a:t>middle</a:t>
            </a:r>
            <a:r>
              <a:rPr lang="sv-SE" dirty="0"/>
              <a:t>, </a:t>
            </a:r>
            <a:r>
              <a:rPr lang="sv-SE" dirty="0" err="1"/>
              <a:t>only</a:t>
            </a:r>
            <a:r>
              <a:rPr lang="sv-SE" dirty="0"/>
              <a:t> </a:t>
            </a:r>
            <a:r>
              <a:rPr lang="sv-SE" dirty="0" err="1"/>
              <a:t>little</a:t>
            </a:r>
            <a:r>
              <a:rPr lang="sv-SE" dirty="0"/>
              <a:t> material left, risk of </a:t>
            </a:r>
            <a:r>
              <a:rPr lang="sv-SE" dirty="0" err="1"/>
              <a:t>breakage</a:t>
            </a:r>
            <a:r>
              <a:rPr lang="sv-SE" dirty="0"/>
              <a:t> and </a:t>
            </a:r>
            <a:r>
              <a:rPr lang="sv-SE" dirty="0" err="1"/>
              <a:t>point</a:t>
            </a:r>
            <a:r>
              <a:rPr lang="sv-SE" dirty="0"/>
              <a:t> loss</a:t>
            </a:r>
          </a:p>
          <a:p>
            <a:r>
              <a:rPr lang="sv-SE" b="1" dirty="0"/>
              <a:t>Not a proper distribution of material vs hard </a:t>
            </a:r>
            <a:r>
              <a:rPr lang="sv-SE" b="1" dirty="0" err="1"/>
              <a:t>metal</a:t>
            </a:r>
            <a:endParaRPr lang="sv-SE" b="1" dirty="0"/>
          </a:p>
          <a:p>
            <a:r>
              <a:rPr lang="sv-SE" dirty="0"/>
              <a:t>All Marathon </a:t>
            </a:r>
            <a:r>
              <a:rPr lang="sv-SE" dirty="0" err="1"/>
              <a:t>points</a:t>
            </a:r>
            <a:r>
              <a:rPr lang="sv-SE" dirty="0"/>
              <a:t> </a:t>
            </a:r>
            <a:r>
              <a:rPr lang="sv-SE" dirty="0" err="1"/>
              <a:t>were</a:t>
            </a:r>
            <a:r>
              <a:rPr lang="sv-SE" dirty="0"/>
              <a:t> </a:t>
            </a:r>
            <a:r>
              <a:rPr lang="sv-SE" dirty="0" err="1"/>
              <a:t>kept</a:t>
            </a:r>
            <a:r>
              <a:rPr lang="sv-SE" dirty="0"/>
              <a:t> on the </a:t>
            </a:r>
            <a:r>
              <a:rPr lang="sv-SE" dirty="0" err="1"/>
              <a:t>machine</a:t>
            </a: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FD10EE-2898-4D1D-AC8A-0C1A78459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193125" y="1838096"/>
            <a:ext cx="5704762" cy="2028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8AE9F5-27BB-4386-899A-1EE6ECA7C7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62" r="1776" b="7145"/>
          <a:stretch/>
        </p:blipFill>
        <p:spPr>
          <a:xfrm rot="16200000">
            <a:off x="5921598" y="2184249"/>
            <a:ext cx="5566046" cy="18686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52F861-E534-436F-A48D-E1A32A711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558" y="3655919"/>
            <a:ext cx="5632835" cy="21354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72F8CF5-00AA-4D14-947C-1FE16738C7E9}"/>
              </a:ext>
            </a:extLst>
          </p:cNvPr>
          <p:cNvSpPr txBox="1"/>
          <p:nvPr/>
        </p:nvSpPr>
        <p:spPr>
          <a:xfrm>
            <a:off x="734409" y="5791326"/>
            <a:ext cx="32442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i="1" dirty="0"/>
              <a:t>Text on </a:t>
            </a:r>
            <a:r>
              <a:rPr lang="sv-SE" sz="1050" i="1" dirty="0" err="1"/>
              <a:t>point</a:t>
            </a:r>
            <a:r>
              <a:rPr lang="sv-SE" sz="1050" i="1" dirty="0"/>
              <a:t> is </a:t>
            </a:r>
            <a:r>
              <a:rPr lang="sv-SE" sz="1050" i="1" dirty="0" err="1"/>
              <a:t>error</a:t>
            </a:r>
            <a:r>
              <a:rPr lang="sv-SE" sz="1050" i="1" dirty="0"/>
              <a:t>, </a:t>
            </a:r>
            <a:r>
              <a:rPr lang="sv-SE" sz="1050" i="1" dirty="0" err="1"/>
              <a:t>should</a:t>
            </a:r>
            <a:r>
              <a:rPr lang="sv-SE" sz="1050" i="1" dirty="0"/>
              <a:t> be 1350ha</a:t>
            </a:r>
          </a:p>
        </p:txBody>
      </p:sp>
    </p:spTree>
    <p:extLst>
      <p:ext uri="{BB962C8B-B14F-4D97-AF65-F5344CB8AC3E}">
        <p14:creationId xmlns:p14="http://schemas.microsoft.com/office/powerpoint/2010/main" val="307503883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78A868-725B-4829-AA18-ABB8DBFED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999" y="486002"/>
            <a:ext cx="6927039" cy="984885"/>
          </a:xfrm>
        </p:spPr>
        <p:txBody>
          <a:bodyPr/>
          <a:lstStyle/>
          <a:p>
            <a:r>
              <a:rPr lang="sv-SE" dirty="0"/>
              <a:t>Väderstad 2021 test </a:t>
            </a:r>
            <a:br>
              <a:rPr lang="sv-SE" dirty="0"/>
            </a:br>
            <a:r>
              <a:rPr lang="sv-SE" dirty="0"/>
              <a:t>Marathon vs Granit </a:t>
            </a:r>
            <a:r>
              <a:rPr lang="sv-SE" dirty="0" err="1"/>
              <a:t>Endurance</a:t>
            </a:r>
            <a:r>
              <a:rPr lang="sv-SE" dirty="0"/>
              <a:t> (504ha)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17A58C-A02C-41BF-A81A-21FF7F272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2621" y="0"/>
            <a:ext cx="3639379" cy="59729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362F61-A9AC-4A4D-A5D9-D570EA5F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251" t="20378" r="2190" b="11925"/>
          <a:stretch/>
        </p:blipFill>
        <p:spPr>
          <a:xfrm>
            <a:off x="6860090" y="3437699"/>
            <a:ext cx="1060781" cy="237812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CBD61B5-D9CB-42C8-A26D-8C990DAA159C}"/>
              </a:ext>
            </a:extLst>
          </p:cNvPr>
          <p:cNvSpPr txBox="1"/>
          <p:nvPr/>
        </p:nvSpPr>
        <p:spPr>
          <a:xfrm>
            <a:off x="816000" y="1577130"/>
            <a:ext cx="58616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err="1"/>
              <a:t>Agronomy</a:t>
            </a:r>
            <a:r>
              <a:rPr lang="sv-SE" b="1" dirty="0"/>
              <a:t> </a:t>
            </a:r>
            <a:r>
              <a:rPr lang="sv-SE" b="1" dirty="0" err="1"/>
              <a:t>first</a:t>
            </a:r>
            <a:r>
              <a:rPr lang="sv-SE" b="1" dirty="0"/>
              <a:t>!</a:t>
            </a:r>
          </a:p>
          <a:p>
            <a:pPr marL="342900" indent="-342900">
              <a:buAutoNum type="arabicPeriod"/>
            </a:pP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ridges</a:t>
            </a:r>
            <a:r>
              <a:rPr lang="sv-SE" dirty="0"/>
              <a:t> of the </a:t>
            </a:r>
            <a:r>
              <a:rPr lang="sv-SE" dirty="0" err="1"/>
              <a:t>point</a:t>
            </a:r>
            <a:r>
              <a:rPr lang="sv-SE" dirty="0"/>
              <a:t> </a:t>
            </a:r>
            <a:r>
              <a:rPr lang="sv-SE" dirty="0" err="1"/>
              <a:t>will</a:t>
            </a:r>
            <a:r>
              <a:rPr lang="sv-SE" dirty="0"/>
              <a:t> </a:t>
            </a:r>
            <a:r>
              <a:rPr lang="sv-SE" dirty="0" err="1"/>
              <a:t>act</a:t>
            </a:r>
            <a:r>
              <a:rPr lang="sv-SE" dirty="0"/>
              <a:t> as a </a:t>
            </a:r>
            <a:r>
              <a:rPr lang="sv-SE" dirty="0" err="1"/>
              <a:t>soil</a:t>
            </a:r>
            <a:r>
              <a:rPr lang="sv-SE" dirty="0"/>
              <a:t> </a:t>
            </a:r>
            <a:r>
              <a:rPr lang="sv-SE" dirty="0" err="1"/>
              <a:t>flow</a:t>
            </a:r>
            <a:r>
              <a:rPr lang="sv-SE" dirty="0"/>
              <a:t> splitter, </a:t>
            </a:r>
            <a:r>
              <a:rPr lang="sv-SE" dirty="0" err="1"/>
              <a:t>this</a:t>
            </a:r>
            <a:r>
              <a:rPr lang="sv-SE" dirty="0"/>
              <a:t> </a:t>
            </a:r>
            <a:r>
              <a:rPr lang="sv-SE" dirty="0" err="1"/>
              <a:t>brings</a:t>
            </a:r>
            <a:r>
              <a:rPr lang="sv-SE" dirty="0"/>
              <a:t> less </a:t>
            </a:r>
            <a:r>
              <a:rPr lang="sv-SE" dirty="0" err="1"/>
              <a:t>soil</a:t>
            </a:r>
            <a:r>
              <a:rPr lang="sv-SE" dirty="0"/>
              <a:t> to the </a:t>
            </a:r>
            <a:r>
              <a:rPr lang="sv-SE" dirty="0" err="1"/>
              <a:t>shin</a:t>
            </a:r>
            <a:r>
              <a:rPr lang="sv-SE" dirty="0"/>
              <a:t>, </a:t>
            </a:r>
            <a:r>
              <a:rPr lang="sv-SE" dirty="0" err="1"/>
              <a:t>mixing</a:t>
            </a:r>
            <a:r>
              <a:rPr lang="sv-SE" dirty="0"/>
              <a:t> </a:t>
            </a:r>
            <a:r>
              <a:rPr lang="sv-SE" dirty="0" err="1"/>
              <a:t>ability</a:t>
            </a:r>
            <a:r>
              <a:rPr lang="sv-SE" dirty="0"/>
              <a:t> is </a:t>
            </a:r>
            <a:r>
              <a:rPr lang="sv-SE" dirty="0" err="1"/>
              <a:t>reduced</a:t>
            </a:r>
            <a:r>
              <a:rPr lang="sv-SE" dirty="0"/>
              <a:t>!</a:t>
            </a:r>
          </a:p>
          <a:p>
            <a:pPr marL="342900" indent="-342900">
              <a:buAutoNum type="arabicPeriod"/>
            </a:pP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uneveness</a:t>
            </a:r>
            <a:r>
              <a:rPr lang="sv-SE" dirty="0"/>
              <a:t> on the </a:t>
            </a:r>
            <a:r>
              <a:rPr lang="sv-SE" dirty="0" err="1"/>
              <a:t>point</a:t>
            </a:r>
            <a:r>
              <a:rPr lang="sv-SE" dirty="0"/>
              <a:t> breaks the </a:t>
            </a:r>
            <a:r>
              <a:rPr lang="sv-SE" dirty="0" err="1"/>
              <a:t>soil</a:t>
            </a:r>
            <a:r>
              <a:rPr lang="sv-SE" dirty="0"/>
              <a:t> </a:t>
            </a:r>
            <a:r>
              <a:rPr lang="sv-SE" dirty="0" err="1"/>
              <a:t>flow</a:t>
            </a:r>
            <a:r>
              <a:rPr lang="sv-SE" dirty="0"/>
              <a:t> </a:t>
            </a:r>
            <a:r>
              <a:rPr lang="sv-SE" dirty="0" err="1"/>
              <a:t>unecessary</a:t>
            </a:r>
            <a:r>
              <a:rPr lang="sv-SE" dirty="0"/>
              <a:t> and </a:t>
            </a:r>
            <a:r>
              <a:rPr lang="sv-SE" dirty="0" err="1"/>
              <a:t>will</a:t>
            </a:r>
            <a:r>
              <a:rPr lang="sv-SE" dirty="0"/>
              <a:t> </a:t>
            </a:r>
            <a:r>
              <a:rPr lang="sv-SE" dirty="0" err="1"/>
              <a:t>lead</a:t>
            </a:r>
            <a:r>
              <a:rPr lang="sv-SE" dirty="0"/>
              <a:t> to </a:t>
            </a:r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fuel</a:t>
            </a:r>
            <a:r>
              <a:rPr lang="sv-SE" dirty="0"/>
              <a:t> </a:t>
            </a:r>
            <a:r>
              <a:rPr lang="sv-SE" dirty="0" err="1"/>
              <a:t>consumtion</a:t>
            </a:r>
            <a:r>
              <a:rPr lang="sv-SE" dirty="0"/>
              <a:t>. Design </a:t>
            </a:r>
            <a:r>
              <a:rPr lang="sv-SE" dirty="0" err="1"/>
              <a:t>without</a:t>
            </a:r>
            <a:r>
              <a:rPr lang="sv-SE" dirty="0"/>
              <a:t> </a:t>
            </a:r>
            <a:r>
              <a:rPr lang="sv-SE" dirty="0" err="1"/>
              <a:t>knowledge</a:t>
            </a:r>
            <a:r>
              <a:rPr lang="sv-SE" dirty="0"/>
              <a:t> </a:t>
            </a:r>
            <a:r>
              <a:rPr lang="sv-SE" dirty="0" err="1"/>
              <a:t>about</a:t>
            </a:r>
            <a:r>
              <a:rPr lang="sv-SE" dirty="0"/>
              <a:t> </a:t>
            </a:r>
            <a:r>
              <a:rPr lang="sv-SE" dirty="0" err="1"/>
              <a:t>function</a:t>
            </a:r>
            <a:r>
              <a:rPr lang="sv-SE" dirty="0"/>
              <a:t>! 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6D856F3-6552-43A5-AF62-DDE27DB62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38" y="3429000"/>
            <a:ext cx="1575533" cy="2508637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5EFDFDF5-0F2F-44E4-9569-78CCF839F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210" y="3331456"/>
            <a:ext cx="1769064" cy="2763220"/>
          </a:xfrm>
          <a:prstGeom prst="rect">
            <a:avLst/>
          </a:prstGeom>
        </p:spPr>
      </p:pic>
      <p:pic>
        <p:nvPicPr>
          <p:cNvPr id="8" name="Picture 7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F447F2D9-01C2-44A4-B596-E96FB69FA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5147" y="3775526"/>
            <a:ext cx="2993528" cy="749822"/>
          </a:xfrm>
          <a:prstGeom prst="rect">
            <a:avLst/>
          </a:prstGeom>
        </p:spPr>
      </p:pic>
      <p:pic>
        <p:nvPicPr>
          <p:cNvPr id="10" name="Picture 9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6C1DBFEF-831F-40BC-838E-3BECD8F38E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9744" y="4525347"/>
            <a:ext cx="3209894" cy="80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0016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78A868-725B-4829-AA18-ABB8DBFED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999" y="486002"/>
            <a:ext cx="5811043" cy="984885"/>
          </a:xfrm>
        </p:spPr>
        <p:txBody>
          <a:bodyPr/>
          <a:lstStyle/>
          <a:p>
            <a:r>
              <a:rPr lang="sv-SE" dirty="0" err="1"/>
              <a:t>Harder</a:t>
            </a:r>
            <a:r>
              <a:rPr lang="sv-SE" dirty="0"/>
              <a:t> </a:t>
            </a:r>
            <a:r>
              <a:rPr lang="sv-SE" dirty="0" err="1"/>
              <a:t>steel</a:t>
            </a:r>
            <a:r>
              <a:rPr lang="sv-SE" dirty="0"/>
              <a:t> – </a:t>
            </a:r>
            <a:r>
              <a:rPr lang="sv-SE" dirty="0" err="1"/>
              <a:t>longer</a:t>
            </a:r>
            <a:r>
              <a:rPr lang="sv-SE" dirty="0"/>
              <a:t> </a:t>
            </a:r>
            <a:r>
              <a:rPr lang="sv-SE" dirty="0" err="1"/>
              <a:t>working</a:t>
            </a:r>
            <a:r>
              <a:rPr lang="sv-SE" dirty="0"/>
              <a:t> </a:t>
            </a:r>
            <a:r>
              <a:rPr lang="sv-SE" dirty="0" err="1"/>
              <a:t>life</a:t>
            </a:r>
            <a:endParaRPr lang="sv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B2808A-B9EA-403A-AC55-534993302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748" y="74117"/>
            <a:ext cx="5598375" cy="39973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230D02-7280-487B-B37C-E9BF30E6C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043" y="4289659"/>
            <a:ext cx="4977352" cy="13754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FFB4FB-E006-4D79-84AD-369069592272}"/>
              </a:ext>
            </a:extLst>
          </p:cNvPr>
          <p:cNvSpPr txBox="1"/>
          <p:nvPr/>
        </p:nvSpPr>
        <p:spPr>
          <a:xfrm>
            <a:off x="816000" y="1409350"/>
            <a:ext cx="549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Promise</a:t>
            </a:r>
            <a:r>
              <a:rPr lang="sv-SE" dirty="0"/>
              <a:t> Granit: 46 HRC, </a:t>
            </a:r>
            <a:r>
              <a:rPr lang="sv-SE" dirty="0" err="1"/>
              <a:t>actual</a:t>
            </a:r>
            <a:r>
              <a:rPr lang="sv-SE" dirty="0"/>
              <a:t> </a:t>
            </a:r>
            <a:r>
              <a:rPr lang="sv-SE" dirty="0" err="1"/>
              <a:t>very</a:t>
            </a:r>
            <a:r>
              <a:rPr lang="sv-SE" dirty="0"/>
              <a:t> </a:t>
            </a:r>
            <a:r>
              <a:rPr lang="sv-SE" dirty="0" err="1"/>
              <a:t>uneven</a:t>
            </a:r>
            <a:r>
              <a:rPr lang="sv-SE" dirty="0"/>
              <a:t> 37-39…</a:t>
            </a:r>
          </a:p>
          <a:p>
            <a:r>
              <a:rPr lang="sv-SE" dirty="0"/>
              <a:t>Väderstad: </a:t>
            </a:r>
            <a:r>
              <a:rPr lang="sv-SE" dirty="0" err="1"/>
              <a:t>Very</a:t>
            </a:r>
            <a:r>
              <a:rPr lang="sv-SE" dirty="0"/>
              <a:t> </a:t>
            </a:r>
            <a:r>
              <a:rPr lang="sv-SE" dirty="0" err="1"/>
              <a:t>even</a:t>
            </a:r>
            <a:r>
              <a:rPr lang="sv-SE" dirty="0"/>
              <a:t> 50 HRC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6C254A-B636-496F-92E5-569DF1288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000" y="3263317"/>
            <a:ext cx="4522806" cy="257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046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B6DF29-1493-4C27-A9ED-25F8995CA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Less </a:t>
            </a:r>
            <a:r>
              <a:rPr lang="sv-SE" dirty="0" err="1"/>
              <a:t>metal</a:t>
            </a:r>
            <a:r>
              <a:rPr lang="sv-SE" dirty="0"/>
              <a:t> </a:t>
            </a:r>
            <a:r>
              <a:rPr lang="sv-SE" dirty="0" err="1"/>
              <a:t>lost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Marathon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ACED99-DA14-4658-BE8B-67DD0985A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209" y="1401930"/>
            <a:ext cx="10560000" cy="431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9731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D46B09-12AF-46C6-9F99-4A7B44EC1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Length</a:t>
            </a:r>
            <a:r>
              <a:rPr lang="sv-SE" dirty="0"/>
              <a:t> of </a:t>
            </a:r>
            <a:r>
              <a:rPr lang="sv-SE" dirty="0" err="1"/>
              <a:t>carbide</a:t>
            </a:r>
            <a:r>
              <a:rPr lang="sv-SE" dirty="0"/>
              <a:t> </a:t>
            </a:r>
            <a:r>
              <a:rPr lang="sv-SE" dirty="0" err="1"/>
              <a:t>better</a:t>
            </a:r>
            <a:r>
              <a:rPr lang="sv-SE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0235A1-83B2-4BFB-B44A-8004D2DC1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6000" y="1279399"/>
            <a:ext cx="4840082" cy="2349921"/>
          </a:xfrm>
        </p:spPr>
        <p:txBody>
          <a:bodyPr/>
          <a:lstStyle/>
          <a:p>
            <a:r>
              <a:rPr lang="sv-SE" dirty="0"/>
              <a:t>All </a:t>
            </a:r>
            <a:r>
              <a:rPr lang="sv-SE" dirty="0" err="1"/>
              <a:t>but</a:t>
            </a:r>
            <a:r>
              <a:rPr lang="sv-SE" dirty="0"/>
              <a:t> </a:t>
            </a:r>
            <a:r>
              <a:rPr lang="sv-SE" dirty="0" err="1"/>
              <a:t>one</a:t>
            </a:r>
            <a:r>
              <a:rPr lang="sv-SE" dirty="0"/>
              <a:t> </a:t>
            </a:r>
            <a:r>
              <a:rPr lang="sv-SE" dirty="0" err="1"/>
              <a:t>case</a:t>
            </a:r>
            <a:r>
              <a:rPr lang="sv-SE" dirty="0"/>
              <a:t> Väderstad has a </a:t>
            </a:r>
            <a:r>
              <a:rPr lang="sv-SE" dirty="0" err="1"/>
              <a:t>lot</a:t>
            </a:r>
            <a:r>
              <a:rPr lang="sv-SE" dirty="0"/>
              <a:t> less </a:t>
            </a:r>
            <a:r>
              <a:rPr lang="sv-SE" dirty="0" err="1"/>
              <a:t>length</a:t>
            </a:r>
            <a:r>
              <a:rPr lang="sv-SE" dirty="0"/>
              <a:t> loss</a:t>
            </a:r>
          </a:p>
          <a:p>
            <a:r>
              <a:rPr lang="sv-SE" dirty="0"/>
              <a:t>Less </a:t>
            </a:r>
            <a:r>
              <a:rPr lang="sv-SE" dirty="0" err="1"/>
              <a:t>rounded</a:t>
            </a:r>
            <a:r>
              <a:rPr lang="sv-SE" dirty="0"/>
              <a:t> </a:t>
            </a:r>
            <a:r>
              <a:rPr lang="sv-SE" dirty="0" err="1"/>
              <a:t>corners</a:t>
            </a:r>
            <a:r>
              <a:rPr lang="sv-SE" dirty="0"/>
              <a:t> on Marathon </a:t>
            </a:r>
            <a:r>
              <a:rPr lang="sv-SE" dirty="0" err="1"/>
              <a:t>points</a:t>
            </a:r>
            <a:endParaRPr lang="sv-SE" dirty="0"/>
          </a:p>
          <a:p>
            <a:r>
              <a:rPr lang="sv-SE" dirty="0" err="1"/>
              <a:t>Maintained</a:t>
            </a:r>
            <a:r>
              <a:rPr lang="sv-SE" dirty="0"/>
              <a:t> </a:t>
            </a:r>
            <a:r>
              <a:rPr lang="sv-SE" dirty="0" err="1"/>
              <a:t>shape</a:t>
            </a:r>
            <a:r>
              <a:rPr lang="sv-SE" dirty="0"/>
              <a:t> is </a:t>
            </a:r>
            <a:r>
              <a:rPr lang="sv-SE" dirty="0" err="1"/>
              <a:t>maintained</a:t>
            </a:r>
            <a:r>
              <a:rPr lang="sv-SE" dirty="0"/>
              <a:t> </a:t>
            </a:r>
            <a:r>
              <a:rPr lang="sv-SE" dirty="0" err="1"/>
              <a:t>work</a:t>
            </a:r>
            <a:r>
              <a:rPr lang="sv-SE" dirty="0"/>
              <a:t> </a:t>
            </a:r>
            <a:r>
              <a:rPr lang="sv-SE" dirty="0" err="1"/>
              <a:t>result</a:t>
            </a:r>
            <a:endParaRPr lang="sv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44C286-9DCE-4D0A-BA8F-04C5AA75C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550" y="445110"/>
            <a:ext cx="6171996" cy="5545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1360BF-FDFE-41C6-8ABE-E3BED63FD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666" y="3217892"/>
            <a:ext cx="3580952" cy="26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284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0" y="486001"/>
            <a:ext cx="8532000" cy="492443"/>
          </a:xfr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 noProof="0" dirty="0"/>
              <a:t>Marathon – saves fuel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36001" y="1626054"/>
            <a:ext cx="2966469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000" indent="-252000">
              <a:spcBef>
                <a:spcPts val="600"/>
              </a:spcBef>
              <a:buFont typeface="Arial" pitchFamily="34" charset="0"/>
              <a:buChar char="•"/>
            </a:pPr>
            <a:r>
              <a:rPr lang="en-GB" sz="2400" dirty="0"/>
              <a:t>Keeps a sharp point – moves easier through soil</a:t>
            </a:r>
          </a:p>
          <a:p>
            <a:pPr marL="252000" indent="-252000">
              <a:spcBef>
                <a:spcPts val="600"/>
              </a:spcBef>
              <a:buFont typeface="Arial" pitchFamily="34" charset="0"/>
              <a:buChar char="•"/>
            </a:pPr>
            <a:r>
              <a:rPr lang="en-GB" sz="2400" dirty="0"/>
              <a:t>Always optimal soil breaking angle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15087" y="4793542"/>
            <a:ext cx="2349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Increased wear changes angle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5258" y="1285533"/>
            <a:ext cx="5072743" cy="349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70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42000" y="1143984"/>
            <a:ext cx="6271172" cy="470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feld 9"/>
          <p:cNvSpPr txBox="1">
            <a:spLocks noChangeArrowheads="1"/>
          </p:cNvSpPr>
          <p:nvPr/>
        </p:nvSpPr>
        <p:spPr bwMode="auto">
          <a:xfrm>
            <a:off x="816000" y="1224666"/>
            <a:ext cx="4926000" cy="1514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/>
            <a:r>
              <a:rPr lang="en-US" altLang="sv-SE" sz="2489" dirty="0">
                <a:latin typeface="+mj-lt"/>
              </a:rPr>
              <a:t>App 6-9 x life time compared to conventional points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sv-SE" sz="1422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sv-SE" sz="1422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sv-SE" sz="1422" dirty="0">
              <a:latin typeface="+mj-lt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E47703C-4E03-65B2-FA45-A74EF3189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00" y="486002"/>
            <a:ext cx="9852000" cy="1477328"/>
          </a:xfrm>
        </p:spPr>
        <p:txBody>
          <a:bodyPr/>
          <a:lstStyle/>
          <a:p>
            <a:r>
              <a:rPr lang="de-DE" altLang="en-US" sz="3200" dirty="0">
                <a:latin typeface="+mj-lt"/>
              </a:rPr>
              <a:t>Test 2900ha Marathon </a:t>
            </a:r>
            <a:r>
              <a:rPr lang="de-DE" altLang="en-US" sz="3200" dirty="0" err="1">
                <a:latin typeface="+mj-lt"/>
              </a:rPr>
              <a:t>point</a:t>
            </a:r>
            <a:r>
              <a:rPr lang="de-DE" altLang="en-US" sz="3200" dirty="0">
                <a:latin typeface="+mj-lt"/>
              </a:rPr>
              <a:t> – </a:t>
            </a:r>
            <a:r>
              <a:rPr lang="de-DE" altLang="en-US" sz="3200" dirty="0" err="1">
                <a:latin typeface="+mj-lt"/>
              </a:rPr>
              <a:t>shape</a:t>
            </a:r>
            <a:r>
              <a:rPr lang="de-DE" altLang="en-US" sz="3200" dirty="0">
                <a:latin typeface="+mj-lt"/>
              </a:rPr>
              <a:t> </a:t>
            </a:r>
            <a:r>
              <a:rPr lang="de-DE" altLang="en-US" sz="3200" dirty="0" err="1">
                <a:latin typeface="+mj-lt"/>
              </a:rPr>
              <a:t>maintained</a:t>
            </a:r>
            <a:br>
              <a:rPr lang="en-GB" altLang="en-US" sz="3200" dirty="0">
                <a:latin typeface="+mj-lt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565470"/>
      </p:ext>
    </p:extLst>
  </p:cSld>
  <p:clrMapOvr>
    <a:masterClrMapping/>
  </p:clrMapOvr>
</p:sld>
</file>

<file path=ppt/theme/theme1.xml><?xml version="1.0" encoding="utf-8"?>
<a:theme xmlns:a="http://schemas.openxmlformats.org/drawingml/2006/main" name="VV PPT 15112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>
              <a:lumMod val="8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idescreen new.pptx" id="{29011EDB-0610-4419-99A7-E1D290C9D0E3}" vid="{738D5F3F-0608-461E-B8A6-91B7539D417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Widescreen</Template>
  <TotalTime>13</TotalTime>
  <Words>1809</Words>
  <Application>Microsoft Macintosh PowerPoint</Application>
  <PresentationFormat>Widescreen</PresentationFormat>
  <Paragraphs>266</Paragraphs>
  <Slides>78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4" baseType="lpstr">
      <vt:lpstr>Aptos Black</vt:lpstr>
      <vt:lpstr>Arial</vt:lpstr>
      <vt:lpstr>Calibri</vt:lpstr>
      <vt:lpstr>Georgia</vt:lpstr>
      <vt:lpstr>Times New Roman</vt:lpstr>
      <vt:lpstr>VV PPT 151120</vt:lpstr>
      <vt:lpstr>Marathan parts –  made to go the distance</vt:lpstr>
      <vt:lpstr>Marathon argumentation and comparisons</vt:lpstr>
      <vt:lpstr>Different wear at different places</vt:lpstr>
      <vt:lpstr>Marathon - all plants same conditions Maximised yield potential</vt:lpstr>
      <vt:lpstr>Plant impact different point wear</vt:lpstr>
      <vt:lpstr>Marathon – maintained depth and mixing</vt:lpstr>
      <vt:lpstr>Marathon wing shares – always right width</vt:lpstr>
      <vt:lpstr>Marathon – saves fuel </vt:lpstr>
      <vt:lpstr>Test 2900ha Marathon point – shape maintained </vt:lpstr>
      <vt:lpstr>PowerPoint Presentation</vt:lpstr>
      <vt:lpstr>Less wear - longer life</vt:lpstr>
      <vt:lpstr>PowerPoint Presentation</vt:lpstr>
      <vt:lpstr>PowerPoint Presentation</vt:lpstr>
      <vt:lpstr>Maintained point width - maintained soil flow and mixing</vt:lpstr>
      <vt:lpstr>Maintained point width – maintained breaking and loosening </vt:lpstr>
      <vt:lpstr>Perfect balance for maximum working life </vt:lpstr>
      <vt:lpstr>50 HRC Rockwell throughout -for maximum working life </vt:lpstr>
      <vt:lpstr>Even hardness – optimal long wear pattern</vt:lpstr>
      <vt:lpstr>Flat point design   For maximum upward soil flow  and  Minimum diesel consumption</vt:lpstr>
      <vt:lpstr>The point shape makes all the difference! </vt:lpstr>
      <vt:lpstr>Right shape saves working depth!</vt:lpstr>
      <vt:lpstr>Even point – less fuel needed</vt:lpstr>
      <vt:lpstr>Uneven surfaces – same disadvantages as earlier but intentional…</vt:lpstr>
      <vt:lpstr>Soil flow requires flat surfaces</vt:lpstr>
      <vt:lpstr>Customer test UK</vt:lpstr>
      <vt:lpstr>Worn ridges = round points</vt:lpstr>
      <vt:lpstr>Split or sharp point improves penetration and depth keeping</vt:lpstr>
      <vt:lpstr>Better bottom with split point</vt:lpstr>
      <vt:lpstr>PowerPoint Presentation</vt:lpstr>
      <vt:lpstr>Angled hard metal increases working life  by preventing wear on back side </vt:lpstr>
      <vt:lpstr>PowerPoint Presentation</vt:lpstr>
      <vt:lpstr>PowerPoint Presentation</vt:lpstr>
      <vt:lpstr>The time aspect </vt:lpstr>
      <vt:lpstr>The Marathon 50/80mm point</vt:lpstr>
      <vt:lpstr>Marathon Edge </vt:lpstr>
      <vt:lpstr>Edge family</vt:lpstr>
      <vt:lpstr>Edge maintains the working depth over time</vt:lpstr>
      <vt:lpstr>Swift – better work result</vt:lpstr>
      <vt:lpstr>DeepLoosening – a Väderstad unique point</vt:lpstr>
      <vt:lpstr>DeepLoosening delivers long term  2019 Lithuania tests</vt:lpstr>
      <vt:lpstr>Always perfect depth with Marathon  Full seedbed  precision over time</vt:lpstr>
      <vt:lpstr>Two types of points</vt:lpstr>
      <vt:lpstr>Marathon – no matter placement in machine</vt:lpstr>
      <vt:lpstr>The seedbed depth matters</vt:lpstr>
      <vt:lpstr>10x Longer working life ensures excellent economy</vt:lpstr>
      <vt:lpstr>Competitors</vt:lpstr>
      <vt:lpstr>Spalding</vt:lpstr>
      <vt:lpstr>Agricarb</vt:lpstr>
      <vt:lpstr>Flat hard metal plate! </vt:lpstr>
      <vt:lpstr>Brazing better than welding</vt:lpstr>
      <vt:lpstr>Test result after 920 ha</vt:lpstr>
      <vt:lpstr>Marathon maintains the working width </vt:lpstr>
      <vt:lpstr>Added steel on right spot keeps the width</vt:lpstr>
      <vt:lpstr>Comparison field test</vt:lpstr>
      <vt:lpstr>Frank Original</vt:lpstr>
      <vt:lpstr>PowerPoint Presentation</vt:lpstr>
      <vt:lpstr>Flat hard metal plates! </vt:lpstr>
      <vt:lpstr>PowerPoint Presentation</vt:lpstr>
      <vt:lpstr>PowerPoint Presentation</vt:lpstr>
      <vt:lpstr>Wear progress – point width reduced Very little stone resistance</vt:lpstr>
      <vt:lpstr>Forged better than milled</vt:lpstr>
      <vt:lpstr>PowerPoint Presentation</vt:lpstr>
      <vt:lpstr>2020 Marathon comparisons</vt:lpstr>
      <vt:lpstr>Test 1 Unirol (Poland), Industriehof, Granit, Agricarb</vt:lpstr>
      <vt:lpstr>140 ha</vt:lpstr>
      <vt:lpstr>650 ha</vt:lpstr>
      <vt:lpstr>800 ha </vt:lpstr>
      <vt:lpstr>1150 ha</vt:lpstr>
      <vt:lpstr>2000 ha </vt:lpstr>
      <vt:lpstr>Marathon keeps the shape several times longer than most, considerably longer than the best! Higher customer value. </vt:lpstr>
      <vt:lpstr>Increasing competition also trying to go around patent of folded hard metal</vt:lpstr>
      <vt:lpstr>Test 2 Unirol and Industriehof 80mm</vt:lpstr>
      <vt:lpstr>PowerPoint Presentation</vt:lpstr>
      <vt:lpstr>2021 September Marathon vs Granit Endurance </vt:lpstr>
      <vt:lpstr>Väderstad 2021 test  Marathon vs Granit Endurance (504ha)</vt:lpstr>
      <vt:lpstr>Harder steel – longer working life</vt:lpstr>
      <vt:lpstr>Less metal lost with Marathon</vt:lpstr>
      <vt:lpstr>Length of carbide better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Magnus Samuelsson</dc:creator>
  <cp:lastModifiedBy>Microsoft Office User</cp:lastModifiedBy>
  <cp:revision>15</cp:revision>
  <dcterms:created xsi:type="dcterms:W3CDTF">2021-03-12T13:37:17Z</dcterms:created>
  <dcterms:modified xsi:type="dcterms:W3CDTF">2025-03-27T12:17:50Z</dcterms:modified>
</cp:coreProperties>
</file>